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6189A-E762-4802-A9BB-8546FA74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7F21-F865-442A-A7D9-564A1BA4B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83C87-530B-468A-89F9-37544D42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D6299-8E3E-4C98-BCD5-487A3129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DCDCB5-A4A1-46B0-8BF2-345212AA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B5E59-E1B9-4C68-B103-79954729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A8795-79FE-4A47-BD1E-3450C51E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E7BCD-5A3B-4827-AB36-F1509B64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77030-6F31-4199-B422-52A4BDBED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8A23C-337A-4DCE-89E6-CEBDFEC52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CC088-4DE9-4644-B601-23638663B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1000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发展社会责任项目的策划方案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37" r="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指企业在追求经济利益的同时，积极关注社会、环境和公共利益，主动承担对股东、员工、消费者、社区及环境等方面的责任。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随着社会对企业社会责任的关注度不断提高，积极履行社会责任已成为企业提升品牌形象、增强竞争力、实现可持续发展的关键要素。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企业发展与社会责任关系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企业发展与社会责任相辅相成，积极履行社会责任有助于企业赢得社会信任和支持，为企业发展创造良好环境。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企业社会责任的缺失可能导致声誉风险、法律风险等一系列问题，严重影响企业的长期发展。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通过策划和实施一系列社会责任项目，提升企业品牌形象，增强员工凝聚力，促进企业与社会的和谐发展。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实现企业与社会的共赢，提高企业在行业内的知名度和美誉度，吸引更多优秀人才和资源，为企业可持续发展奠定坚实基础。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行业整体履行情况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当前行业内大部分企业已经意识到履行社会责任的重要性，并积极投身公益事业，但仍有部分企业存在履行不足的情况。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行业在社会责任履行方面已经建立了一定的标准和规范，包括环境保护、公益事业投入、员工福利等方面的要求。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随着消费者对企业社会责任的要求越来越高，企业面临的竞争压力也越来越大，需要积极履行社会责任以提升品牌形象和竞争力。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行业社会责任履行现状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企业内部社会责任实践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企业已经开展了一系列公益项目，包括支持教育、扶贫济困、环境保护等领域，取得了一定的社会效应。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企业公益项目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企业内部已经建立了较为完善的社会责任管理体系，包括制定社会责任战略、设立专门的社会责任部门、建立内部考核机制等。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企业内部管理体系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企业注重提升员工的社会责任意识，通过培训、宣传等方式引导员工积极参与社会公益活动。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消费者越来越注重企业的社会责任表现，希望企业能够积极履行社会责任，提供安全、环保、有品质的产品和服务。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员工希望企业能够关注员工福利和职业发展，提供良好的工作环境和薪酬待遇，同时注重企业的社会形象和声誉。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政府及监管机构要求企业积极履行社会责任，遵守法律法规和行业标准，推动可持续发展。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政府及监管机构需求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合作伙伴希望与具有良好社会责任表现的企业合作，共同推动产业链的可持续发展。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关注弱势群体，推动社会公平与可持续发展。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通过实际行动和倡导，提高公众对社会问题的认识，促进企业与社会的共同发展。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明确项目主题和定位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包括前期调研、项目设计、实施、评估与反馈等环节。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设定项目启动、阶段性成果展示、项目总结等关键时间节点。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组建专业团队，包括项目经理、策划、执行等人员。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根据项目需求，合理配置场地、设施、物资等资源。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制定项目预算，寻求政府、企业、社会等多方资金支持。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建立信息收集和发布机制，确保项目信息的及时、准确传递。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https://d.book118.com/186101000113010103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2024-09-28T18:52:59.694</cp:lastPrinted>
  <dcterms:created xsi:type="dcterms:W3CDTF">2024-09-28T10:52:59Z</dcterms:created>
  <dcterms:modified xsi:type="dcterms:W3CDTF">2024-09-28T10:53:01Z</dcterms:modified>
</cp:coreProperties>
</file>