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F606E-B03E-4A0E-9C53-6EFAE8C57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77FB7-BF44-46C9-887F-C4AA223AA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FDB63-C5FE-44EF-8681-185CB1129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C8D95-2A03-466E-BCD5-E599032B9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2E4ED-CA46-4332-9F4C-7DCA7D5ED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E797A-22CA-48A7-B01E-B0F9E18CF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4318E-188E-42C1-9040-4231B23A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25FF5-54B8-4F4E-8DA6-CC979176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CE35B-7C7E-484D-8055-6A47BEE7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5A210-8BE9-41B7-AE93-8058183F3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DDEF5-1E3E-4D2E-B0E0-8508FBDDD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01124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制程检验不合格处理制度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制程检验人员管理制度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制程检验设备管理制度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制程检验环境与安全管理制度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制程检验质量保证制度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提高生产效率和企业竞争力。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确保生产过程中的产品质量符合标准与要求，提高客户满意度。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预防不合格品的产生，降低生产成本和减少浪费。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在生产过程中对产品进行检验，以确保产品质量符合规定要求。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未达到规定质量标准的产品。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针对不合格品采取的措施，以消除产生不合格品的原因，防止再次发生。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制程检验管理制度概述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通过制程检验，确保产品在生产过程中符合质量标准，防止不合格品的产生。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通过及时发现和纠正生产过程中的问题，优化生产流程，提高生产效率。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通过制程检验，确保生产设备、工具等符合安全标准，保障员工的人身安全。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对所有产品、所有生产批次进行检验，确保不漏检。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检验结果应客观公正，不受任何外界因素干扰。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检验结果应及时反馈，以便生产部门及时调整和改进。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及时准确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https://d.book118.com/186101124203010102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2024-09-27T16:54:50.423</cp:lastPrinted>
  <dcterms:created xsi:type="dcterms:W3CDTF">2024-09-27T08:54:50Z</dcterms:created>
  <dcterms:modified xsi:type="dcterms:W3CDTF">2024-09-27T08:54:52Z</dcterms:modified>
</cp:coreProperties>
</file>