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133D63A-5606-4D6F-A87E-19B46AD2EF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37D891-55A2-4CE8-ABA2-08F0B86824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5124A14-46B1-48E2-8503-A453173ECE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2222CE7-9E44-40D5-A9FF-F31B7844B6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47A7FC5-9766-4004-A7F4-89AC695DBEC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7E0AB8A-C6C7-4369-AAAF-EF5EC3216E6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A4CDC99-DC7E-42A0-8040-39A4308D2A9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9C56BF-9C4F-4A14-8513-F14114F041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045850-F958-4519-A26C-CD612C55BC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81E1F2-D7A0-4845-8DF1-ECBF1C14FE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20924D-345D-4C49-AEB5-568B0FD75E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6102002111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合同法中的合同纠纷与仲裁培训</a:t>
            </a:r>
          </a:p>
        </p:txBody>
      </p:sp>
      <p:sp>
        <p:nvSpPr>
          <p:cNvPr id="3" name="TextBox 3"/>
          <p:cNvSpPr txBox="1"/>
          <p:nvPr/>
        </p:nvSpPr>
        <p:spPr>
          <a:xfrm>
            <a:off x="1204346" y="4948612"/>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汇报人：XX</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04346" y="5502858"/>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2024-01-20</a:t>
            </a:r>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合同纠纷概述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合同法中关于合同纠纷的规定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仲裁在解决合同纠纷中的作用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典型案例分析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风险防范与应对策略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合同纠纷概述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826" r="3182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779" r="3077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合同纠纷是指合同当事人之间在执行合同过程中，因合同权利义务的履行、解释或变更等问题而发生的争议。</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合同纠纷定义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根据合同类型和内容的不同，合同纠纷可分为买卖合同纠纷、租赁合同纠纷、建设工程合同纠纷、技术合同纠纷等。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合同纠纷分类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合同纠纷定义与分类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0875" r="10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合同当事人对合同条款理解不一致、履行能力不足、诚信缺失等。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主观原因</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市场变化、政策调整、自然灾害等不可抗力因素导致合同履行困难。</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客观原因</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合同纠纷产生原因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自愿原则</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公平原则</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合法原则</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效率原则</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合同纠纷处理原则</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合同当事人应自愿协商解决合同纠纷，尊重对方合法权益。</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处理合同纠纷应遵循公平原则，兼顾各方利益，避免显失公平。</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处理合同纠纷必须遵守国家法律法规，不得损害国家、社会公共利益和他人合法权益。</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合同纠纷处理应注重效率，及时、有效地解决争议，减少损失。</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合同法中关于合同纠纷的规定</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纠纷处理方式</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当事人可以通过协商、调解、仲裁或诉讼等方式解决合同履行过程中的纠纷。</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协商与调解</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当事人应当首先尝试通过友好协商的方式解决纠纷，若协商无果，则可以寻求调解机构的帮助进行调解。</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合同履行过程中的纠纷类型</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包括给付不能、给付迟延、给付瑕疵等。</a:t>
            </a:r>
          </a:p>
        </p:txBody>
      </p:sp>
      <p:pic>
        <p:nvPicPr>
          <p:cNvPr id="10" name="Picture 10"/>
          <p:cNvPicPr>
            <a:picLocks noChangeAspect="1"/>
          </p:cNvPicPr>
          <p:nvPr/>
        </p:nvPicPr>
        <p:blipFill>
          <a:blip r:embed="rId2"/>
          <a:srcRect l="19141" r="19141"/>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合同履行过程中的纠纷处理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2449" b="1244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1059" b="1105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5319" b="531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合同解除与终止时的纠纷处理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合同解除与终止的情形</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包括协商一致解除、约定解除条件成就、法定解除条件成就等。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解除与终止后的责任承担</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合同解除或终止后，当事人应当根据合同约定或法律规定承担相应的责任，包括恢复原状、赔偿损失等。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纠纷处理方式</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当事人可以通过协商、调解、仲裁或诉讼等方式解决合同解除与终止时的纠纷。</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违约责任的构成要件</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包括违约行为、损害结果、因果关系和过错等。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875" r="16875"/>
          <a:stretch>
            <a:fillRect/>
          </a:stretch>
        </p:blipFill>
        <p:spPr>
          <a:xfrm>
            <a:off x="-344549" y="2654723"/>
            <a:ext cx="3468837"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违约责任的承担方式</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包括继续履行、采取补救措施、赔偿损失等。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赔偿范围的计算方法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根据合同约定或法律规定，结合实际损失情况，确定赔偿范围。若合同没有约定或约定不明确，可以按照实际损失进行赔偿，但不得超过违约方订立合同时预见到或者应当预见到的因违约可能造成的损失。</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违约责任与赔偿范围</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仲裁在解决合同纠纷中的作用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我国仲裁机构主要包括中国国际经济贸易仲裁委员会、中国海事仲裁委员会等，以及各地方设立的仲裁委员会。</a:t>
            </a:r>
          </a:p>
        </p:txBody>
      </p:sp>
      <p:pic>
        <p:nvPicPr>
          <p:cNvPr id="6" name="Picture 6"/>
          <p:cNvPicPr>
            <a:picLocks noChangeAspect="1"/>
          </p:cNvPicPr>
          <p:nvPr/>
        </p:nvPicPr>
        <p:blipFill>
          <a:blip r:embed="rId2"/>
          <a:srcRect l="16625" r="166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仲裁机构</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通常包括申请、受理、组庭、开庭、裁决等步骤，具体程序可能因仲裁机构和案件性质而有所不同。</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仲裁程序</a:t>
            </a:r>
          </a:p>
        </p:txBody>
      </p:sp>
      <p:pic>
        <p:nvPicPr>
          <p:cNvPr id="10" name="Picture 10"/>
          <p:cNvPicPr>
            <a:picLocks noChangeAspect="1"/>
          </p:cNvPicPr>
          <p:nvPr/>
        </p:nvPicPr>
        <p:blipFill>
          <a:blip r:embed="rId3"/>
          <a:srcRect l="27393" r="2739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7000" r="170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由仲裁机构聘任，具备专业知识和经验，负责审理和裁决案件。</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仲裁员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仲裁机构及仲裁程序简介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可以是合同中的仲裁条款，也可以是单独订立的仲裁协议书。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仲裁协议的形式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仲裁协议的内容</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仲裁协议的效力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8500" r="8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应包括请求仲裁的意思表示、仲裁事项、选定的仲裁委员会等。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对当事人具有法律约束力，一方不履行仲裁裁决的，另一方可以申请人民法院强制执行。</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仲裁协议及其效力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https://d.book118.com/186102002111010045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2024-09-14T04:14:03.201</cp:lastPrinted>
  <dcterms:created xsi:type="dcterms:W3CDTF">2024-09-13T20:14:03Z</dcterms:created>
  <dcterms:modified xsi:type="dcterms:W3CDTF">2024-09-13T20:14:05Z</dcterms:modified>
</cp:coreProperties>
</file>