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18740-DDA1-43A3-BEB6-F4C8F35B4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A75CA-957E-4857-A6A2-FC93F2772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5B9FC-22E6-49B8-AD37-D728E68B0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0CC43-8C34-474F-BF3D-AD7B26E3F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CD298A-F1D4-4026-9423-9FA6853D4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5B9358-3F54-4D48-97C1-690C59E64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09EC71-9720-4C42-8801-E5EC840B1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1DBC9-EA39-4493-A5D8-BE9561CA5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3C11F-C632-4A49-A3E2-11CE43107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BA665-CE8D-49E8-86D6-0FD789E16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C4CB1-F8EE-44C6-ACF7-A7D27638D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0203110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基因治疗的原理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基因治疗的安全性与伦理问题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基因治疗的前景与挑战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基因治疗定义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基因治疗是指通过修改或调控人类基因组，以达到预防、治疗或缓解遗传性疾病和获得性遗传疾病的目的。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基因治疗是一种新兴的医疗技术，旨在通过纠正或补偿缺陷基因来改善或治愈疾病。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基因治疗涉及使用分子生物学技术，将健康的基因导入患者体内，以替代或补充缺陷基因的功能。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近年来，随着基因编辑技术的快速发展，基因治疗领域取得了重大突破。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目前，基因治疗已经应用于多种遗传性疾病和癌症的治疗，并取得了显著的治疗效果。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基因治疗的概念最早可以追溯到20世纪70年代，但直到1990年才首次成功应用于临床。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基因治疗历史与发展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根据治疗方式的不同，基因治疗可以分为体细胞基因治疗和生殖细胞基因治疗两大类。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体细胞基因治疗是指将健康的基因导入患者的体细胞中，以纠正或补偿缺陷基因的功能。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生殖细胞基因治疗是指将健康的基因导入患者的生殖细胞中，以遗传给下一代并预防遗传性疾病的发生。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524" r="1552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基因治疗分类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许多疾病是由于基因突变引起的，包括遗传性疾病和获得性疾病。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基因突变与疾病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基因表达的异常也可能导致疾病的发生，例如某些癌症。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基因表达与疾病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基因与疾病的关系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基因转移技术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病毒载体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病毒被改造后用作基因转移的载体，能够将正常的基因导入到病变细胞中。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非病毒载体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如质粒、纳米颗粒等，可作为基因转移的载体，但安全性有待提高。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基因表达的调控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通过调控基因的表达，可以纠正异常的基因表达或补充缺失的基因功能。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基因沉默技术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通过特定的技术手段使异常基因沉默，从而抑制其表达或功能。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基因的表达调控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https://d.book118.com/186102031101010041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2024-09-08T05:30:29.537</cp:lastPrinted>
  <dcterms:created xsi:type="dcterms:W3CDTF">2024-09-07T21:30:29Z</dcterms:created>
  <dcterms:modified xsi:type="dcterms:W3CDTF">2024-09-07T21:30:31Z</dcterms:modified>
</cp:coreProperties>
</file>