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6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878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F0E43D-41F3-4631-832E-DE42FB06C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2F525-D185-4095-9147-97BD89F0F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42E6C-2DAC-4C25-84B9-D9D6BA777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06BBA-7C58-4CCA-9BFE-60CF7BBA9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0B9B21-1F29-48E0-B088-8F90B75FD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91E887-6E60-4524-A56C-C382833F2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1C7C0F-406A-48D9-B252-C849D7E35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23F43F-FE3D-4D73-8D6E-A88ADDF58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6359F-FCCE-47CA-A269-37897587E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0FF57-B7BA-42BF-877A-1714BE804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47AD7-E9A5-4311-85C8-D395A8F6C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654" r:id="rId2"/>
    <p:sldLayoutId id="2147491655" r:id="rId3"/>
    <p:sldLayoutId id="2147491656" r:id="rId4"/>
    <p:sldLayoutId id="2147491657" r:id="rId5"/>
    <p:sldLayoutId id="2147491658" r:id="rId6"/>
    <p:sldLayoutId id="2147491659" r:id="rId7"/>
    <p:sldLayoutId id="2147491660" r:id="rId8"/>
    <p:sldLayoutId id="2147491661" r:id="rId9"/>
    <p:sldLayoutId id="2147491662" r:id="rId10"/>
    <p:sldLayoutId id="214749166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4.xml" /><Relationship Id="rId11" Type="http://schemas.openxmlformats.org/officeDocument/2006/relationships/tags" Target="../tags/tag755.xml" /><Relationship Id="rId12" Type="http://schemas.openxmlformats.org/officeDocument/2006/relationships/tags" Target="../tags/tag756.xml" /><Relationship Id="rId13" Type="http://schemas.openxmlformats.org/officeDocument/2006/relationships/tags" Target="../tags/tag757.xml" /><Relationship Id="rId14" Type="http://schemas.openxmlformats.org/officeDocument/2006/relationships/tags" Target="../tags/tag758.xml" /><Relationship Id="rId15" Type="http://schemas.openxmlformats.org/officeDocument/2006/relationships/tags" Target="../tags/tag759.xml" /><Relationship Id="rId16" Type="http://schemas.openxmlformats.org/officeDocument/2006/relationships/tags" Target="../tags/tag760.xml" /><Relationship Id="rId17" Type="http://schemas.openxmlformats.org/officeDocument/2006/relationships/tags" Target="../tags/tag761.xml" /><Relationship Id="rId2" Type="http://schemas.openxmlformats.org/officeDocument/2006/relationships/tags" Target="../tags/tag746.xml" /><Relationship Id="rId3" Type="http://schemas.openxmlformats.org/officeDocument/2006/relationships/tags" Target="../tags/tag747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Relationship Id="rId7" Type="http://schemas.openxmlformats.org/officeDocument/2006/relationships/tags" Target="../tags/tag751.xml" /><Relationship Id="rId8" Type="http://schemas.openxmlformats.org/officeDocument/2006/relationships/tags" Target="../tags/tag752.xml" /><Relationship Id="rId9" Type="http://schemas.openxmlformats.org/officeDocument/2006/relationships/tags" Target="../tags/tag7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62.xml" /><Relationship Id="rId3" Type="http://schemas.openxmlformats.org/officeDocument/2006/relationships/tags" Target="../tags/tag763.xml" /><Relationship Id="rId4" Type="http://schemas.openxmlformats.org/officeDocument/2006/relationships/tags" Target="../tags/tag764.xml" /><Relationship Id="rId5" Type="http://schemas.openxmlformats.org/officeDocument/2006/relationships/tags" Target="../tags/tag765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8.xml" /><Relationship Id="rId11" Type="http://schemas.openxmlformats.org/officeDocument/2006/relationships/tags" Target="../tags/tag779.xml" /><Relationship Id="rId12" Type="http://schemas.openxmlformats.org/officeDocument/2006/relationships/tags" Target="../tags/tag780.xml" /><Relationship Id="rId13" Type="http://schemas.openxmlformats.org/officeDocument/2006/relationships/tags" Target="../tags/tag781.xml" /><Relationship Id="rId14" Type="http://schemas.openxmlformats.org/officeDocument/2006/relationships/tags" Target="../tags/tag782.xml" /><Relationship Id="rId15" Type="http://schemas.openxmlformats.org/officeDocument/2006/relationships/tags" Target="../tags/tag783.xml" /><Relationship Id="rId16" Type="http://schemas.openxmlformats.org/officeDocument/2006/relationships/tags" Target="../tags/tag784.xml" /><Relationship Id="rId17" Type="http://schemas.openxmlformats.org/officeDocument/2006/relationships/tags" Target="../tags/tag785.xml" /><Relationship Id="rId18" Type="http://schemas.openxmlformats.org/officeDocument/2006/relationships/tags" Target="../tags/tag786.xml" /><Relationship Id="rId19" Type="http://schemas.openxmlformats.org/officeDocument/2006/relationships/tags" Target="../tags/tag787.xml" /><Relationship Id="rId2" Type="http://schemas.openxmlformats.org/officeDocument/2006/relationships/tags" Target="../tags/tag770.xml" /><Relationship Id="rId3" Type="http://schemas.openxmlformats.org/officeDocument/2006/relationships/tags" Target="../tags/tag771.xml" /><Relationship Id="rId4" Type="http://schemas.openxmlformats.org/officeDocument/2006/relationships/tags" Target="../tags/tag772.xml" /><Relationship Id="rId5" Type="http://schemas.openxmlformats.org/officeDocument/2006/relationships/tags" Target="../tags/tag773.xml" /><Relationship Id="rId6" Type="http://schemas.openxmlformats.org/officeDocument/2006/relationships/tags" Target="../tags/tag774.xml" /><Relationship Id="rId7" Type="http://schemas.openxmlformats.org/officeDocument/2006/relationships/tags" Target="../tags/tag775.xml" /><Relationship Id="rId8" Type="http://schemas.openxmlformats.org/officeDocument/2006/relationships/tags" Target="../tags/tag776.xml" /><Relationship Id="rId9" Type="http://schemas.openxmlformats.org/officeDocument/2006/relationships/tags" Target="../tags/tag7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8.xml" /><Relationship Id="rId3" Type="http://schemas.openxmlformats.org/officeDocument/2006/relationships/tags" Target="../tags/tag789.xml" /><Relationship Id="rId4" Type="http://schemas.openxmlformats.org/officeDocument/2006/relationships/tags" Target="../tags/tag7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91.xml" /><Relationship Id="rId3" Type="http://schemas.openxmlformats.org/officeDocument/2006/relationships/tags" Target="../tags/tag792.xml" /><Relationship Id="rId4" Type="http://schemas.openxmlformats.org/officeDocument/2006/relationships/tags" Target="../tags/tag793.xml" /><Relationship Id="rId5" Type="http://schemas.openxmlformats.org/officeDocument/2006/relationships/tags" Target="../tags/tag794.xml" /><Relationship Id="rId6" Type="http://schemas.openxmlformats.org/officeDocument/2006/relationships/tags" Target="../tags/tag795.xml" /><Relationship Id="rId7" Type="http://schemas.openxmlformats.org/officeDocument/2006/relationships/tags" Target="../tags/tag796.xml" /><Relationship Id="rId8" Type="http://schemas.openxmlformats.org/officeDocument/2006/relationships/tags" Target="../tags/tag797.xml" /><Relationship Id="rId9" Type="http://schemas.openxmlformats.org/officeDocument/2006/relationships/tags" Target="../tags/tag7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7.xml" /><Relationship Id="rId11" Type="http://schemas.openxmlformats.org/officeDocument/2006/relationships/tags" Target="../tags/tag808.xml" /><Relationship Id="rId12" Type="http://schemas.openxmlformats.org/officeDocument/2006/relationships/tags" Target="../tags/tag809.xml" /><Relationship Id="rId13" Type="http://schemas.openxmlformats.org/officeDocument/2006/relationships/tags" Target="../tags/tag810.xml" /><Relationship Id="rId2" Type="http://schemas.openxmlformats.org/officeDocument/2006/relationships/tags" Target="../tags/tag799.xml" /><Relationship Id="rId3" Type="http://schemas.openxmlformats.org/officeDocument/2006/relationships/tags" Target="../tags/tag800.xml" /><Relationship Id="rId4" Type="http://schemas.openxmlformats.org/officeDocument/2006/relationships/tags" Target="../tags/tag801.xml" /><Relationship Id="rId5" Type="http://schemas.openxmlformats.org/officeDocument/2006/relationships/tags" Target="../tags/tag802.xml" /><Relationship Id="rId6" Type="http://schemas.openxmlformats.org/officeDocument/2006/relationships/tags" Target="../tags/tag803.xml" /><Relationship Id="rId7" Type="http://schemas.openxmlformats.org/officeDocument/2006/relationships/tags" Target="../tags/tag804.xml" /><Relationship Id="rId8" Type="http://schemas.openxmlformats.org/officeDocument/2006/relationships/tags" Target="../tags/tag805.xml" /><Relationship Id="rId9" Type="http://schemas.openxmlformats.org/officeDocument/2006/relationships/tags" Target="../tags/tag8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9.xml" /><Relationship Id="rId11" Type="http://schemas.openxmlformats.org/officeDocument/2006/relationships/tags" Target="../tags/tag820.xml" /><Relationship Id="rId12" Type="http://schemas.openxmlformats.org/officeDocument/2006/relationships/tags" Target="../tags/tag821.xml" /><Relationship Id="rId13" Type="http://schemas.openxmlformats.org/officeDocument/2006/relationships/tags" Target="../tags/tag822.xml" /><Relationship Id="rId2" Type="http://schemas.openxmlformats.org/officeDocument/2006/relationships/tags" Target="../tags/tag811.xml" /><Relationship Id="rId3" Type="http://schemas.openxmlformats.org/officeDocument/2006/relationships/tags" Target="../tags/tag812.xml" /><Relationship Id="rId4" Type="http://schemas.openxmlformats.org/officeDocument/2006/relationships/tags" Target="../tags/tag813.xml" /><Relationship Id="rId5" Type="http://schemas.openxmlformats.org/officeDocument/2006/relationships/tags" Target="../tags/tag814.xml" /><Relationship Id="rId6" Type="http://schemas.openxmlformats.org/officeDocument/2006/relationships/tags" Target="../tags/tag815.xml" /><Relationship Id="rId7" Type="http://schemas.openxmlformats.org/officeDocument/2006/relationships/tags" Target="../tags/tag816.xml" /><Relationship Id="rId8" Type="http://schemas.openxmlformats.org/officeDocument/2006/relationships/tags" Target="../tags/tag817.xml" /><Relationship Id="rId9" Type="http://schemas.openxmlformats.org/officeDocument/2006/relationships/tags" Target="../tags/tag8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1.xml" /><Relationship Id="rId11" Type="http://schemas.openxmlformats.org/officeDocument/2006/relationships/tags" Target="../tags/tag832.xml" /><Relationship Id="rId12" Type="http://schemas.openxmlformats.org/officeDocument/2006/relationships/tags" Target="../tags/tag833.xml" /><Relationship Id="rId13" Type="http://schemas.openxmlformats.org/officeDocument/2006/relationships/tags" Target="../tags/tag834.xml" /><Relationship Id="rId2" Type="http://schemas.openxmlformats.org/officeDocument/2006/relationships/tags" Target="../tags/tag823.xml" /><Relationship Id="rId3" Type="http://schemas.openxmlformats.org/officeDocument/2006/relationships/tags" Target="../tags/tag824.xml" /><Relationship Id="rId4" Type="http://schemas.openxmlformats.org/officeDocument/2006/relationships/tags" Target="../tags/tag825.xml" /><Relationship Id="rId5" Type="http://schemas.openxmlformats.org/officeDocument/2006/relationships/tags" Target="../tags/tag826.xml" /><Relationship Id="rId6" Type="http://schemas.openxmlformats.org/officeDocument/2006/relationships/tags" Target="../tags/tag827.xml" /><Relationship Id="rId7" Type="http://schemas.openxmlformats.org/officeDocument/2006/relationships/tags" Target="../tags/tag828.xml" /><Relationship Id="rId8" Type="http://schemas.openxmlformats.org/officeDocument/2006/relationships/tags" Target="../tags/tag829.xml" /><Relationship Id="rId9" Type="http://schemas.openxmlformats.org/officeDocument/2006/relationships/tags" Target="../tags/tag8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35.xml" /><Relationship Id="rId3" Type="http://schemas.openxmlformats.org/officeDocument/2006/relationships/tags" Target="../tags/tag836.xml" /><Relationship Id="rId4" Type="http://schemas.openxmlformats.org/officeDocument/2006/relationships/tags" Target="../tags/tag8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6.xml" /><Relationship Id="rId11" Type="http://schemas.openxmlformats.org/officeDocument/2006/relationships/tags" Target="../tags/tag847.xml" /><Relationship Id="rId12" Type="http://schemas.openxmlformats.org/officeDocument/2006/relationships/tags" Target="../tags/tag848.xml" /><Relationship Id="rId13" Type="http://schemas.openxmlformats.org/officeDocument/2006/relationships/tags" Target="../tags/tag849.xml" /><Relationship Id="rId2" Type="http://schemas.openxmlformats.org/officeDocument/2006/relationships/tags" Target="../tags/tag838.xml" /><Relationship Id="rId3" Type="http://schemas.openxmlformats.org/officeDocument/2006/relationships/tags" Target="../tags/tag839.xml" /><Relationship Id="rId4" Type="http://schemas.openxmlformats.org/officeDocument/2006/relationships/tags" Target="../tags/tag840.xml" /><Relationship Id="rId5" Type="http://schemas.openxmlformats.org/officeDocument/2006/relationships/tags" Target="../tags/tag841.xml" /><Relationship Id="rId6" Type="http://schemas.openxmlformats.org/officeDocument/2006/relationships/tags" Target="../tags/tag842.xml" /><Relationship Id="rId7" Type="http://schemas.openxmlformats.org/officeDocument/2006/relationships/tags" Target="../tags/tag843.xml" /><Relationship Id="rId8" Type="http://schemas.openxmlformats.org/officeDocument/2006/relationships/tags" Target="../tags/tag844.xml" /><Relationship Id="rId9" Type="http://schemas.openxmlformats.org/officeDocument/2006/relationships/tags" Target="../tags/tag84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50.xml" /><Relationship Id="rId3" Type="http://schemas.openxmlformats.org/officeDocument/2006/relationships/tags" Target="../tags/tag851.xml" /><Relationship Id="rId4" Type="http://schemas.openxmlformats.org/officeDocument/2006/relationships/tags" Target="../tags/tag852.xml" /><Relationship Id="rId5" Type="http://schemas.openxmlformats.org/officeDocument/2006/relationships/tags" Target="../tags/tag853.xml" /><Relationship Id="rId6" Type="http://schemas.openxmlformats.org/officeDocument/2006/relationships/tags" Target="../tags/tag854.xml" /><Relationship Id="rId7" Type="http://schemas.openxmlformats.org/officeDocument/2006/relationships/tags" Target="../tags/tag855.xml" /><Relationship Id="rId8" Type="http://schemas.openxmlformats.org/officeDocument/2006/relationships/tags" Target="../tags/tag856.xml" /><Relationship Id="rId9" Type="http://schemas.openxmlformats.org/officeDocument/2006/relationships/tags" Target="../tags/tag85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66.xml" /><Relationship Id="rId11" Type="http://schemas.openxmlformats.org/officeDocument/2006/relationships/tags" Target="../tags/tag867.xml" /><Relationship Id="rId12" Type="http://schemas.openxmlformats.org/officeDocument/2006/relationships/tags" Target="../tags/tag868.xml" /><Relationship Id="rId13" Type="http://schemas.openxmlformats.org/officeDocument/2006/relationships/tags" Target="../tags/tag869.xml" /><Relationship Id="rId14" Type="http://schemas.openxmlformats.org/officeDocument/2006/relationships/tags" Target="../tags/tag870.xml" /><Relationship Id="rId15" Type="http://schemas.openxmlformats.org/officeDocument/2006/relationships/tags" Target="../tags/tag871.xml" /><Relationship Id="rId16" Type="http://schemas.openxmlformats.org/officeDocument/2006/relationships/tags" Target="../tags/tag872.xml" /><Relationship Id="rId17" Type="http://schemas.openxmlformats.org/officeDocument/2006/relationships/tags" Target="../tags/tag873.xml" /><Relationship Id="rId18" Type="http://schemas.openxmlformats.org/officeDocument/2006/relationships/tags" Target="../tags/tag874.xml" /><Relationship Id="rId19" Type="http://schemas.openxmlformats.org/officeDocument/2006/relationships/tags" Target="../tags/tag875.xml" /><Relationship Id="rId2" Type="http://schemas.openxmlformats.org/officeDocument/2006/relationships/tags" Target="../tags/tag858.xml" /><Relationship Id="rId20" Type="http://schemas.openxmlformats.org/officeDocument/2006/relationships/tags" Target="../tags/tag876.xml" /><Relationship Id="rId21" Type="http://schemas.openxmlformats.org/officeDocument/2006/relationships/tags" Target="../tags/tag877.xml" /><Relationship Id="rId3" Type="http://schemas.openxmlformats.org/officeDocument/2006/relationships/tags" Target="../tags/tag859.xml" /><Relationship Id="rId4" Type="http://schemas.openxmlformats.org/officeDocument/2006/relationships/tags" Target="../tags/tag860.xml" /><Relationship Id="rId5" Type="http://schemas.openxmlformats.org/officeDocument/2006/relationships/tags" Target="../tags/tag861.xml" /><Relationship Id="rId6" Type="http://schemas.openxmlformats.org/officeDocument/2006/relationships/tags" Target="../tags/tag862.xml" /><Relationship Id="rId7" Type="http://schemas.openxmlformats.org/officeDocument/2006/relationships/tags" Target="../tags/tag863.xml" /><Relationship Id="rId8" Type="http://schemas.openxmlformats.org/officeDocument/2006/relationships/tags" Target="../tags/tag864.xml" /><Relationship Id="rId9" Type="http://schemas.openxmlformats.org/officeDocument/2006/relationships/tags" Target="../tags/tag86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0301503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车载充电器的营销方案和策略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产品定位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营销渠道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品牌推广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销售促进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市场分析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目标客户群体</a:t>
            </a:r>
            <a:endParaRPr lang="zh-CN" altLang="en-US"/>
          </a:p>
        </p:txBody>
      </p:sp>
      <p:sp>
        <p:nvSpPr>
          <p:cNvPr id="105147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7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47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车主：经常使用车载充电器，对充电速度和安全性有较高要求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商务人士：需要在车内进行办公，对车载充电器的稳定性和兼容性有较高要求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长途旅行者：需要长时间使用车载充电器，对充电速度和续航能力有较高要求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9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9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科技爱好者：追求新技术和新产品，对车载充电器的功能和设计有较高要求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竞争对手分析</a:t>
            </a:r>
            <a:endParaRPr lang="zh-CN" altLang="en-US"/>
          </a:p>
        </p:txBody>
      </p:sp>
      <p:sp>
        <p:nvSpPr>
          <p:cNvPr id="105178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价格策略：分析竞争对手的价格策略和定价方式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主要竞争对手：列举主要竞争对手及其市场份额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产品特点：分析竞争对手产品的特点和优势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1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1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营销策略：分析竞争对手的营销策略和推广方式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9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市场趋势和机会</a:t>
            </a:r>
            <a:endParaRPr lang="zh-CN" altLang="en-US"/>
          </a:p>
        </p:txBody>
      </p:sp>
      <p:sp>
        <p:nvSpPr>
          <p:cNvPr id="105210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10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10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10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10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随着智能手机、平板电脑等移动设备的普及，车载充电器的市场空间也在不断扩大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1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随着电动汽车市场的快速发展，车载充电器的需求也在不断增加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1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随着人们对环保意识的提高，绿色出行成为趋势，车载充电器的市场前景看好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1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随着技术的进步，车载充电器的性能和功能也在不断提升，为市场提供了更多的机会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营销策略制定</a:t>
            </a:r>
            <a:endParaRPr lang="zh-CN" altLang="en-US"/>
          </a:p>
        </p:txBody>
      </p:sp>
      <p:sp>
        <p:nvSpPr>
          <p:cNvPr id="1052402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04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2406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目标市场：确定目标客户群体，如车主、电子设备用户等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10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12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产品定位：明确车载充电器的产品特点和优势，如快充、安全、便携等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4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16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18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价格策略：根据目标市场和产品定位制定合适的价格策略，如低价策略、折扣策略等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0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22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24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渠道策略：选择合适的销售渠道，如电商平台、实体店、汽车用品店等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6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28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30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推广策略：制定有效的推广策略，如广告宣传、社交媒体推广、口碑营销等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2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34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36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服务策略：提供优质的售后服务，如保修、退换货、技术支持等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2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产品定位</a:t>
            </a:r>
            <a:endParaRPr lang="zh-CN" altLang="en-US"/>
          </a:p>
        </p:txBody>
      </p:sp>
      <p:sp>
        <p:nvSpPr>
          <p:cNvPr id="105272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8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产品特点</a:t>
            </a:r>
            <a:endParaRPr lang="zh-CN" altLang="en-US"/>
          </a:p>
        </p:txBody>
      </p:sp>
      <p:sp>
        <p:nvSpPr>
          <p:cNvPr id="105318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318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318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319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319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快速充电：采用快充技术，节省时间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9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车载充电器：专为汽车设计，方便实用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9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安全可靠：符合安全标准，保护电池和设备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9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多功能：支持多种设备充电，满足不同需求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8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优势和卖点</a:t>
            </a:r>
            <a:endParaRPr lang="zh-CN" altLang="en-US"/>
          </a:p>
        </p:txBody>
      </p:sp>
      <p:sp>
        <p:nvSpPr>
          <p:cNvPr id="105348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8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9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车载充电器的便携性：体积小，重量轻，方便携带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9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9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充电速度快：采用快充技术，充电时间短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安全性高：具有过压、过流、过温等保护功能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兼容性强：适用于多种车型和设备，满足不同用户的需求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9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产品定价</a:t>
            </a:r>
            <a:endParaRPr lang="zh-CN" altLang="en-US"/>
          </a:p>
        </p:txBody>
      </p:sp>
      <p:sp>
        <p:nvSpPr>
          <p:cNvPr id="105379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9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成本定价法：根据产品的成本和预期利润来确定价格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0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0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竞争定价法：根据竞争对手的价格来确定价格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0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1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需求定价法：根据市场需求和消费者购买意愿来确定价格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1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81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心理定价法：根据消费者的心理预期和购买习惯来确定价格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0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产品定位策略</a:t>
            </a:r>
            <a:endParaRPr lang="zh-CN" altLang="en-US"/>
          </a:p>
        </p:txBody>
      </p:sp>
      <p:sp>
        <p:nvSpPr>
          <p:cNvPr id="1054106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08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10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目标市场：汽车用户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112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14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16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产品特点：便携、高效、安全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118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20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22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价格策略：中高端市场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124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26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128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营销渠道：线上电商平台、线下汽车用品店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1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营销渠道</a:t>
            </a:r>
            <a:endParaRPr lang="zh-CN" altLang="en-US"/>
          </a:p>
        </p:txBody>
      </p:sp>
      <p:sp>
        <p:nvSpPr>
          <p:cNvPr id="105441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87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线上渠道</a:t>
            </a:r>
            <a:endParaRPr lang="zh-CN" altLang="en-US"/>
          </a:p>
        </p:txBody>
      </p:sp>
      <p:sp>
        <p:nvSpPr>
          <p:cNvPr id="105487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87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488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电商平台：淘宝、京东、天猫等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88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88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官方网站：建立品牌官方网站进行销售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89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89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社交媒体：利用微博、微信、抖音等平台进行推广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89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89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网络广告：投放搜索引擎广告、社交媒体广告等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18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线下渠道</a:t>
            </a:r>
            <a:endParaRPr lang="zh-CN" altLang="en-US"/>
          </a:p>
        </p:txBody>
      </p:sp>
      <p:sp>
        <p:nvSpPr>
          <p:cNvPr id="105518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518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519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519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519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汽车用品店：在汽车用品店设立专柜，销售车载充电器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9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汽车4S店：与汽车4S店合作，将车载充电器作为汽车配件销售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9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超市：在超市设立专柜，销售车载充电器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20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礼品店：将车载充电器作为礼品销售，扩大销售范围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48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合作伙伴关系</a:t>
            </a:r>
            <a:endParaRPr lang="zh-CN" altLang="en-US"/>
          </a:p>
        </p:txBody>
      </p:sp>
      <p:sp>
        <p:nvSpPr>
          <p:cNvPr id="105548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9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9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9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9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9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0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0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寻找合适的合作伙伴：选择具有良好信誉和实力的企业合作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合作推广：共同策划营销活动，提高产品知名度和销售额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0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1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1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1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1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1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2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2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合作共赢：共享市场资源和利润，实现双方共同发展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建立合作关系：签订合作协议，明确双方权利和义务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https://d.book118.com/186103015032010034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9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8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837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车载充电器的营销方案和策略</vt:lpstr>
      <vt:lpstr>目录</vt:lpstr>
      <vt:lpstr>单击添加章节标题</vt:lpstr>
      <vt:lpstr>市场分析</vt:lpstr>
      <vt:lpstr>目标客户群体</vt:lpstr>
      <vt:lpstr>竞争对手分析</vt:lpstr>
      <vt:lpstr>市场趋势和机会</vt:lpstr>
      <vt:lpstr>营销策略制定</vt:lpstr>
      <vt:lpstr>产品定位</vt:lpstr>
      <vt:lpstr>产品特点</vt:lpstr>
      <vt:lpstr>优势和卖点</vt:lpstr>
      <vt:lpstr>产品定价</vt:lpstr>
      <vt:lpstr>产品定位策略</vt:lpstr>
      <vt:lpstr>营销渠道</vt:lpstr>
      <vt:lpstr>线上渠道</vt:lpstr>
      <vt:lpstr>线下渠道</vt:lpstr>
      <vt:lpstr>合作伙伴关系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2024-09-03T04:33:28.378</cp:lastPrinted>
  <dcterms:created xsi:type="dcterms:W3CDTF">2024-09-02T20:33:28Z</dcterms:created>
  <dcterms:modified xsi:type="dcterms:W3CDTF">2024-09-02T20:33:31Z</dcterms:modified>
</cp:coreProperties>
</file>