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88365-69A5-4614-B6B7-66F9A6272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35921-5034-4F11-B585-356B33117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AB4D-4705-427B-B418-2254F9F8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C589C-7371-43F4-B5BB-EDD46D2E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A9DC2-C352-40FF-A595-4C32DA3D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1F0F4-558A-46EA-94BE-2E9CE9E3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E0A84-21F0-405A-B60F-A4E5BCFA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41210-0B68-46E8-A14D-641EE5093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4D59A-2351-4CD9-9D17-A23B1E81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1F775-8D52-4C09-A218-99A5219C2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EEC77-1F45-4341-B694-9E55DDC13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3045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皮下注射低分子肝素的护理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皮下注射低分子肝素的护理要点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护理人员的培训与资质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安全管理与规范操作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低分子肝素是一种抗凝药物，通过抑制凝血酶的活性而发挥抗凝作用。它具有较高的抗凝效果和较低的出血风险，因此在临床广泛应用于预防和治疗血栓性疾病。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低分子肝素的分子量比普通肝素小，因此具有更好的渗透性和生物利用度，能够更有效地发挥抗凝作用。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半衰期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低分子肝素的半衰期较长，通常为3-4小时，因此可以每天给药一次，方便患者的使用。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低分子肝素简介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65" b="286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皮下注射低分子肝素的主要目的是预防和治疗血栓性疾病，如深静脉血栓形成和肺栓塞等。通过皮下注射给药，能够使药物在体内缓慢释放，维持稳定的血药浓度，从而达到持续的抗凝效果。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下注射低分子肝素对于血栓性疾病的预防和治疗至关重要。有效的抗凝治疗能够降低血栓形成的风险，改善患者的预后，提高患者的生活质量。因此，正确的皮下注射方法和护理对于确保药物的疗效和安全性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皮下注射低分子肝素的目的和重要性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皮下注射低分子肝素的护理要点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确认患者的身份和药物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在注射前，应核对患者的身份和药物，确保注射对象正确。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选择合适的注射部位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选择皮下脂肪丰富且无硬结、炎症、瘢痕等异常的部位进行注射。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准备注射用具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准备好注射器、消毒棉签、消毒液等用具，确保注射过程的无菌操作。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注射过程中的注意事项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按照医嘱抽取适量的低分子肝素，避免空气混入。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使用消毒棉签对注射部位进行消毒，确保注射部位的清洁。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注射过程中应缓慢推注，避免药液渗漏和皮下出血。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在注射过程中，应密切观察患者的反应，如有异常及时处理。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正确抽取药液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消毒注射部位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缓慢注射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注射后应观察注射部位有无出血、硬结、过敏反应等异常情况。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观察局部反应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注射后应保持局部清洁干燥，避免感染。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保持局部清洁干燥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为避免局部硬结和炎症的发生，应定期更换注射部位。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定期更换注射部位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对患者的护理情况进行记录，包括注射时间、部位、不良反应等，以便于后续的护理和评估。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常见问题及处理方法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https://d.book118.com/186103045130010040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2024-09-07T00:26:41.420</cp:lastPrinted>
  <dcterms:created xsi:type="dcterms:W3CDTF">2024-09-06T16:26:41Z</dcterms:created>
  <dcterms:modified xsi:type="dcterms:W3CDTF">2024-09-06T16:26:43Z</dcterms:modified>
</cp:coreProperties>
</file>