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1EE3B-E1D2-4C4E-8A59-3BF9FA800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C3054-709B-4357-B4FD-5F07E57E7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661C1-55A2-4A6D-9AC1-D340D4751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B239A-CA4C-4D96-A03C-6AC862D3F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62F1D-6C15-497C-BCE4-A6DE9BF50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CF2CCB-3CD3-44D1-9CFC-6E760D2D1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8D7907-5EC5-41A5-A7C3-B32D93839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BD56B-3E58-49CF-9514-8A6E7E402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2ED4F-12AB-4C92-85C5-A8D260B15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ACB63-1E86-442F-AE15-8173154C2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C5EE8-5933-49AD-B603-5AB96CD0C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03112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会反思教学：部编版小学道德与法治六年级下册\n## 1.反思教学的定义与重要性\n### 1.1什么是反思教学及其核心要素\n### 1.2反思教学与传统教学的区别与联系\n### 1.3反思教学在小学道德与法治课程中的重要性\n## 2.部编版小学道德与法治六年级下册教材分析\n### 2.1教材内容概述与结构分析\n### 2.2教材中反思教学元素的挖掘与运用\n### 2.3教材与反思教学相结合的策略与方法\n## 3.学会反思教学的方法与技巧\n### 3.1反思教学的基本步骤与方法\n### 3.2如何引导学生进行反思性学习\n### 3.3教师自身反思能力提升的途径与策略\n## 4.反思教学在小学道德与法治课堂教学中的应用实例\n### 4.1案例一：引导学生分析道德情境，培养反思能力\n### 4.2案例二：通过角色扮演，让学生体验反思过程\n### 4.3案例三：运用小组讨论，促进学生反思性学习\n## 5.反思教学的实践效果与评价\n### 5.1反思教学对小学生道德与法治素养的提升效果\n### 5.2反思教学对教师教育教学能力的促进作用\n### 5.3如何对反思教学进行有效评价与反馈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学会反思教学：部编版小学道德与法治六年级下册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反思教学的定义与重要性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反思教学是一种教学策略</a:t>
                </a:r>
                <a:endParaRPr/>
              </a:p>
            </p:txBody>
          </p:sp>
          <p:sp>
            <p:nvSpPr>
              <p:cNvPr id="1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教师在教学过程中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自己的教学方法和策略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学生在学习过程中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自己的学习方法和策略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师生共同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教学过程，以提高教学效果和学习质量</a:t>
                </a:r>
                <a:endParaRPr/>
              </a:p>
            </p:txBody>
          </p:sp>
          <p:sp>
            <p:nvSpPr>
              <p:cNvPr id="1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反思教学的核心要素</a:t>
                </a:r>
                <a:endParaRPr/>
              </a:p>
            </p:txBody>
          </p:sp>
          <p:sp>
            <p:nvSpPr>
              <p:cNvPr id="1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：教师和学生在教学过程中不断思考和审视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：根据反思结果调整教学方法和策略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：通过反思和调整，提高教学效果和学习质量</a:t>
                </a:r>
                <a:endParaRPr/>
              </a:p>
            </p:txBody>
          </p:sp>
          <p:sp>
            <p:nvSpPr>
              <p:cNvPr id="1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什么是反思教学及其核心要素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反思教学与传统教学的区别与联系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反思教学与传统教学的区别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反思教学强调教师和学生的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主动反思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传统教学更注重教师的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反思教学注重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，传统教学注重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反思教学与传统教学的联系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反思教学是在传统教学基础上发展起来的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反思教学与传统教学可以相互补充，共同提高教学效果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培养学生的道德素养和法治意识</a:t>
                </a:r>
                <a:endParaRPr/>
              </a:p>
            </p:txBody>
          </p:sp>
          <p:sp>
            <p:nvSpPr>
              <p:cNvPr id="18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通过反思教学，学生可以更好地理解和掌握道德与法治知识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反思教学有助于培养学生的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道德判断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法治思维</a:t>
                </a:r>
                <a:endParaRPr/>
              </a:p>
            </p:txBody>
          </p:sp>
        </p:grpSp>
        <p:grpSp>
          <p:nvGrpSpPr>
            <p:cNvPr id="18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提高教师的教学质量和水平</a:t>
                </a:r>
                <a:endParaRPr/>
              </a:p>
            </p:txBody>
          </p:sp>
          <p:sp>
            <p:nvSpPr>
              <p:cNvPr id="1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反思教学促使教师不断反思和调整自己的教学方法和策略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反思教学有助于教师提高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endParaRPr/>
              </a:p>
            </p:txBody>
          </p:sp>
        </p:grpSp>
        <p:grpSp>
          <p:nvGrpSpPr>
            <p:cNvPr id="19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促进学生的自主学习和终身发展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反思教学培养学生的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反思教学有助于学生的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终身发展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人生规划</a:t>
                </a:r>
                <a:endParaRPr/>
              </a:p>
            </p:txBody>
          </p:sp>
        </p:grpSp>
      </p:grpSp>
      <p:pic>
        <p:nvPicPr>
          <p:cNvPr id="19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反思教学在小学道德与法治课程中的重要性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部编版小学道德与法治六年级下册教材分析</a:t>
            </a:r>
            <a:endParaRPr/>
          </a:p>
        </p:txBody>
      </p:sp>
      <p:sp>
        <p:nvSpPr>
          <p:cNvPr id="2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教材内容概述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六年级下册教材涵盖了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方面的基础知识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教材内容注重培养学生的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法治意识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教材结构分析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六个单元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，每个单元包括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若干课题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教材内容按照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的原则编排，便于学生理解和掌握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教材内容概述与结构分析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教材中反思教学元素的挖掘与运用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反思教学元素的挖掘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从教材内容中挖掘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的切入点，如道德情境分析、角色扮演等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从教材结构中挖掘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的线索，如单元主题、课题设置等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反思教学元素的运用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将反思教学元素融入课堂教学，如引导学生分析道德情境、进行角色扮演等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通过反思教学元素，提高教学效果和学习质量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策略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目标明确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：明确反思教学的目标，如提高学生的道德素养、法治意识等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内容整合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：将教材内容与反思教学元素有机结合，形成完整的教学体系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方法多样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：运用多种反思教学方法，如小组讨论、案例分析等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情境导入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：通过创设道德与法治情境，引导学生进入反思状态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问题引导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：提出具有挑战性的问题，引导学生进行反思性学习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：对学生的反思学习进行评价和反馈，促进学生的终身发展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教材与反思教学相结合的策略与方法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学会反思教学的方法与技巧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基本步骤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：回顾教学过程，梳理教学内容和学生表现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：分析教学中的优点和不足，找出需要改进的地方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：根据反思结果调整教学方法和策略，提高教学效果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日记反思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：教师记录教学日记，反思教学过程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同事交流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：教师之间相互听课、交流，共同反思教学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：分析教学中的典型案例，总结经验教训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反思教学的基本步骤与方法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https://d.book118.com/186103112151010054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学会反思教学：部编版小学道德与法治六年级下册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2024-09-21T20:36:45.224</cp:lastPrinted>
  <dcterms:created xsi:type="dcterms:W3CDTF">2024-09-21T12:36:45Z</dcterms:created>
  <dcterms:modified xsi:type="dcterms:W3CDTF">2024-09-21T12:36:47Z</dcterms:modified>
</cp:coreProperties>
</file>