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3AD8C-AA41-4F38-980D-EBD046C8C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3C9E2-25BD-49BE-ACDC-F984E2994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8F6C4-3D44-4B91-9A50-EF7938FC3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C84BE-E19F-4E52-971D-5D4DEF2DB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DBF6D5-3A42-4691-8F31-483E65A06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92F7EF-D82A-4325-96DB-EA1AA98FF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D87DAC-01DF-4977-AA61-A0DF53368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FE0C7-5883-4223-B91D-11B81DB5B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AC11C-4FD5-4325-A4C9-18B8C4C0D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A31F0-36ED-497E-B837-BC073F5ED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F2607-FD56-4DDA-B82F-865BD8FFB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0415115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初任公务员培训结业总结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培训收获与体会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培训问题与建议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随着社会经济的快速发展，公务员的工作职责和要求也在不断变化，需要不断更新知识和技能。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初任公务员在入职初期往往缺乏实际工作经验和技能，需要通过培训提高自身工作能力。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公务员作为国家机关工作人员，需要具备高度的职业素养和责任心，培训有助于培养这些品质。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熟悉工作流程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提高业务水平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622" r="1262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9412" r="1941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通过培训使初任公务员了解和熟悉工作流程，提高工作效率。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培训旨在提高初任公务员的业务水平和实际操作能力。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培养初任公务员的团队协作精神，提高整体工作效果。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鼓励初任公务员在工作中发挥创新思维，为工作注入新的活力。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深入学习习近平新时代中国特色社会主义思想，提高政治觉悟和思想认识。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掌握国家法律法规和政策，了解公务员的职责和行为规范。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培养良好的职业道德观念，树立正确的权力观、地位观和利益观。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理论课程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公文写作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学习各类公文的写作技巧和方法，提高文字表达能力。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培养沟通技巧和协调能力，提升团队协作水平。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学习应对突发事件的方法和流程，提高应急处置能力。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关注心理健康，培养积极心态和应对压力的能力。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通过团队活动和拓展训练，增强团队凝聚力和合作意识。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了解职业发展路径和规划方法，为个人成长奠定基础。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拓展课程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培训收获与体会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工作技能提升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在培训中，我学会了如何撰写公文、组织会议、处理突发事件等，提高了实际工作能力。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专业知识掌握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通过培训，我对公务员的职责、权利和义务有了更深入的了解，掌握了相关法律法规和政策。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综合素质提升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培训不仅涉及专业知识，还涵盖了沟通、协调、领导力等方面的内容，有助于提升个人综合素质。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250" r="14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https://d.book118.com/186104151151010101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2024-09-26T05:09:31.998</cp:lastPrinted>
  <dcterms:created xsi:type="dcterms:W3CDTF">2024-09-25T21:09:32Z</dcterms:created>
  <dcterms:modified xsi:type="dcterms:W3CDTF">2024-09-25T21:09:34Z</dcterms:modified>
</cp:coreProperties>
</file>