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7506B-4491-4E1B-B7F1-6FFE0EABD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FA2EF6-FCB7-44EE-8988-57772DE4C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886FD3-7F35-4AD7-A3B3-DC98EB9BB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4A2AEB-AC6F-48D2-9C94-D2088BEA7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1B31E1-5C56-4DCA-9CEC-EC1F3C39A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4C2296-0F0F-4F01-9DA4-BE2CC9516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E649A8-C2B4-459D-BBE0-3464B89C8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44DD0C-DB21-4AA9-9D38-A2F4B81E1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D46BD7-FBEB-4E69-8B71-B4A57738C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0F834-D835-4F50-8CCC-A773CA213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7BA1F-5F3C-41D0-B332-B9584D1F2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11003510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保险营销与客户服务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客户服务在保险行业中的地位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保险营销策略与技巧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客户服务策略与技巧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保险营销与客户服务的互动关系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保险营销与客户服务的未来展望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482" b="164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保险营销是指保险公司通过市场调研、产品开发、销售策略和客户服务等手段，将保险产品传递给目标客户，并实现销售目标的过程。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保险营销具有无形性、专业性、服务性和长期性等特点。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保险营销的定义与特点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158" r="1815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保险营销的重要性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通过有效的营销策略，提高保险公司在市场上的知名度和美誉度。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积极开拓新市场，扩大保险产品的覆盖范围和市场份额。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通过精准的市场定位和营销策略，提高保险产品的销售量。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提供优质的客户服务，增强客户对保险公司的信任感和满意度。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提升品牌知名度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拓展市场份额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促进产品销售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增强客户满意度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保险营销的发展趋势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数字化营销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随着互联网和移动设备的普及，数字化营销成为保险营销的重要趋势，包括社交媒体营销、搜索引擎优化、电子邮件营销等。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通过建立完善的客户关系管理系统，实现客户信息的集中管理和个性化服务，提高客户满意度和忠诚度。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数据驱动营销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利用大数据和人工智能技术，对客户需求和市场趋势进行深入分析，实现精准营销和个性化服务。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与其他行业和企业进行跨界合作，共同开发新的保险产品和服务，拓展市场份额。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客户服务在保险行业中的地位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969" b="49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969" b="496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客户服务对保险公司的影响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提升品牌形象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优质的客户服务能够增强客户对保险公司的信任度和满意度，从而提升公司的品牌形象和声誉。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促进业务增长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通过提供个性化的服务和解决方案，保险公司能够更好地满足客户需求，进而吸引更多客户并促进业务增长。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降低客户流失率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优质的客户服务能够提高客户满意度和忠诚度，降低客户流失率，从而减少公司的营销成本。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良好的客户服务能够帮助保险代理人建立与客户的信任和合作关系，从而提高销售业绩和收入。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通过提供专业的咨询和服务，保险代理人能够展现自己的专业素养和能力，赢得客户的尊重和信任。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增强专业形象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42" r="12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优质的客户服务能够让客户感受到关心和重视，从而愿意介绍更多潜在客户给保险代理人，帮助其扩大客户网络。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扩大客户网络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客户服务对保险代理人的影响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发展和消费者需求的变化，保险公司需要不断适应和更新客户服务方式和手段，以满足客户的期望和要求。同时，面对激烈的市场竞争，保险公司需要不断提升客户服务质量和水平，以赢得客户的青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大数据、人工智能等技术的应用，保险公司能够更准确地了解客户需求和行为习惯，从而提供更加精准和个性化的服务。此外，通过社交媒体、在线平台等渠道，保险公司能够与客户建立更加紧密的联系和互动，提升客户忠诚度和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客户服务在保险行业中的挑战与机遇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保险营销策略与技巧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通过市场调研和数据分析，了解目标客户的保险需求和偏好，为产品设计提供依据。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个性化产品定制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创新产品功能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针对不同客户群体，设计个性化的保险产品，满足客户的多样化需求。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结合科技手段，开发具有创新性的保险产品功能，如智能核保、在线理赔等，提升客户体验。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保险产品的设计与创新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通过代理人、经纪人等线下渠道，与客户建立面对面的沟通和信任关系，提供专业的保险咨询和服务。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利用互联网、社交媒体等线上平台，开展保险产品的宣传和销售，扩大品牌知名度。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与相关产业进行跨界合作，如与银行、医疗机构等合作，共同推广保险产品，实现资源共享和互利共赢。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0361" r="20361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208" r="132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保险营销的渠道选择与拓展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https://d.book118.com/186110035102010043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2024-09-11T07:07:36.446</cp:lastPrinted>
  <dcterms:created xsi:type="dcterms:W3CDTF">2024-09-10T23:07:36Z</dcterms:created>
  <dcterms:modified xsi:type="dcterms:W3CDTF">2024-09-10T23:07:38Z</dcterms:modified>
</cp:coreProperties>
</file>