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314A6E-3553-4A40-89FA-EB7879D2D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69A544-8F08-4EE4-9CA4-52938EDE04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CE9349-FEC0-4EF5-87E8-52181F066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18941F-41DD-4F00-929B-1F84FB9D8C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85BE95-64DC-495A-997E-2A4BD44D47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59177A-F85C-4881-A484-1130BEDBA2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2347FB-1875-4F59-9295-E3CC426857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17C0E0-5024-42AF-BD5E-AF70638BEA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6D2BF6-6D48-45BB-8E2F-CE4C6E184B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B723BA-878F-4BC0-A295-C30E32256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CD3356-BD0D-48CB-AAE6-525F45C8C3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1005401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高等教育学绪论</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高等教育学概述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高等教育的发展历程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高等教育的功能与价值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高等教育的结构与体系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高等教育的改革与发展趋势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高等教育学的研究方法与意义</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高等教育学概述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7" r="1679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高等教育学是研究高等教育现象及其规律的一门社会科学。</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高等教育学具有综合性、理论性和应用性的性质。</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高等教育学是教育学的一个分支学科，与教育学其他学科有着密切的联系。</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高等教育学的定义与性质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高等教育学的研究对象是高等教育现象及其规律。</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高等教育学的研究任务是揭示高等教育现象的本质、探讨高等教育的内外部关系、预测高等教育的发展趋势等。</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高等教育学的研究方法包括文献研究、调查研究、实验研究等。</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高等教育学的研究对象与任务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高等教育学的学科体系与结构</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高等教育学的学科体系包括高等教育原理、高等教育史、比较高等教育、高等教育管理、高等教育经济学、高等教育法学等分支学科。</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高等教育学的结构包括学科基本概念、学科基本理论、学科研究方法等部分。</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高等教育学的学科体系与结构是不断发展和完善的，随着时代的变化和研究的深入，新的分支学科和理论不断涌现。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高等教育的发展历程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7236" b="1723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中西方高等教育的发展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随着社会的不断进步，中西方高等教育逐渐从精英教育向大众教育转变，教育内容和形式也不断丰富和多样化。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西方高等教育的起源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古希腊的学园、古罗马的教育机构，以及中世纪大学等都是西方高等教育的雏形。</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中国高等教育的起源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太学、国子监等古代教育机构是中国高等教育的起源，而近代高等教育则起源于洋务运动和维新运动时期。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中西方高等教育的起源与发展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国际化、信息化、多元化和产学研合作是当代世界高等教育的主要发展趋势。</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教育资源分配不均、教育质量参差不齐、教育公平问题以及学术不端行为等是当代世界高等教育面临的主要挑战。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当代世界高等教育的发展趋势与挑战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面临的挑战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发展趋势</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历史沿革</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中国高等教育经历了古代太学、近代高等教育和现代高等教育三个发展阶段，逐渐形成了具有中国特色的高等教育体系。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中国高等教育已经实现了从精英教育向大众教育的历史性跨越，教育规模不断扩大，教育质量和水平也在不断提高。同时，中国高等教育还面临着教育资源分配、教育公平、教育质量提升等多方面的挑战。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中国高等教育的历史与现状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高等教育的功能与价值</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高等教育的个体功能与社会功能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个体功能</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高等教育通过传授知识、培养技能、塑造人格等方式，促进个体全面发展，提升个人素质和能力，为个体在社会中立足和发展奠定基础。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社会功能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高等教育通过培养高素质人才，推动社会进步和发展。它为社会提供各类专业人才，满足社会对不同领域人才的需求，同时促进社会文化的传承和创新。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文化功能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高等教育是文化传承和创新的重要载体。它通过教育教学、科学研究、文化交流等方式，推动文化的传承、创新和发展，促进不同文化之间的交流与融合。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经济功能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高等教育对经济发展具有积极的推动作用。它通过培养高素质人才，提升劳动力素质，促进科技创新和成果转化，为经济发展提供强有力的人才保障和智力支持。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高等教育的文化功能与经济功能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https://d.book118.com/186110054013010043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2024-09-10T20:13:38.438</cp:lastPrinted>
  <dcterms:created xsi:type="dcterms:W3CDTF">2024-09-10T12:13:38Z</dcterms:created>
  <dcterms:modified xsi:type="dcterms:W3CDTF">2024-09-10T12:13:40Z</dcterms:modified>
</cp:coreProperties>
</file>