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41563-9B5C-4BD5-A865-A36A70C93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94F32-7CBB-491B-8A01-328CF5192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F40DB-8D93-4380-BD3E-0E3BA9008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33945-8D29-45ED-AB4F-8301147A4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315629-DB46-428A-9B37-379EE56D1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75BB0C-6821-4291-8409-A3C01EED7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079551-10B6-40F0-8467-ABA9B026E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FF907-3151-4185-884E-424046B37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9F586F-D787-4CAB-B3FF-1852AF6E2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2ADBB-71AD-4201-A156-32BD80804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5B6AE-2C5D-4E2A-9ECB-8966B461B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13200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供电所营销指标考核细则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考核方法与标准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考核结果应用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5" r="325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为了提高供电所营销工作的效率和服务质量，确保电力供应的稳定性和安全性，制定本考核细则。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随着电力市场的竞争加剧，供电所需要不断提高自身的营销能力和服务水平，以满足客户需求和应对市场变化。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本考核细则适用于供电所的各项营销指标，包括电力销售量、电费回收率、客户满意度等。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供电所全体员工，包括所长、营销人员、客户服务人员等。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考核范围和对象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考核对象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考核指标体系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反映供电所营销业绩的关键指标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售电量是衡量供电所营销业绩的重要指标，通过比较不同时期的售电量数据，可以了解供电所的市场份额和客户满意度。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售电量指标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反映供电所技术管理水平的指标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线损率是指电能在传输过程中损失的比例，线损率的高低直接反映了供电所的技术管理水平，是考核供电所的重要指标之一。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线损率指标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反映供电所经营风险的重要指标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电费回收是供电所经营活动中最重要的收入来源之一，电费回收率的高低直接影响到供电所的经营效益和风险控制能力。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电费回收指标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优质服务指标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反映供电所服务质量和客户满意度的指标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优质服务指标包括服务态度、服务质量、服务效率等方面，是衡量供电所服务质量和客户满意度的重要标准，也是提升供电所品牌形象的重要手段。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考核方法与标准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https://d.book118.com/186113200221010100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2024-09-25T02:36:00.275</cp:lastPrinted>
  <dcterms:created xsi:type="dcterms:W3CDTF">2024-09-24T18:36:00Z</dcterms:created>
  <dcterms:modified xsi:type="dcterms:W3CDTF">2024-09-24T18:36:02Z</dcterms:modified>
</cp:coreProperties>
</file>