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880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35.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6" name="幻灯片图像占位符 1"/>
          <p:cNvSpPr>
            <a:spLocks noGrp="1" noRot="1" noChangeAspect="1"/>
          </p:cNvSpPr>
          <p:nvPr>
            <p:ph type="sldImg"/>
          </p:nvPr>
        </p:nvSpPr>
        <p:spPr/>
      </p:sp>
      <p:sp>
        <p:nvSpPr>
          <p:cNvPr id="1048658" name="备注占位符 2"/>
          <p:cNvSpPr>
            <a:spLocks noGrp="1"/>
          </p:cNvSpPr>
          <p:nvPr>
            <p:ph type="body" idx="1"/>
          </p:nvPr>
        </p:nvSpPr>
        <p:spPr/>
        <p:txBody>
          <a:bodyPr/>
          <a:lstStyle/>
          <a:p>
            <a:endParaRPr lang="zh-CN" altLang="en-US"/>
          </a:p>
        </p:txBody>
      </p:sp>
      <p:sp>
        <p:nvSpPr>
          <p:cNvPr id="104866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6" name="幻灯片图像占位符 1"/>
          <p:cNvSpPr>
            <a:spLocks noGrp="1" noRot="1" noChangeAspect="1"/>
          </p:cNvSpPr>
          <p:nvPr>
            <p:ph type="sldImg"/>
          </p:nvPr>
        </p:nvSpPr>
        <p:spPr/>
      </p:sp>
      <p:sp>
        <p:nvSpPr>
          <p:cNvPr id="1048618" name="备注占位符 2"/>
          <p:cNvSpPr>
            <a:spLocks noGrp="1"/>
          </p:cNvSpPr>
          <p:nvPr>
            <p:ph type="body" idx="1"/>
          </p:nvPr>
        </p:nvSpPr>
        <p:spPr/>
        <p:txBody>
          <a:bodyPr/>
          <a:lstStyle/>
          <a:p>
            <a:endParaRPr lang="zh-CN" altLang="en-US"/>
          </a:p>
        </p:txBody>
      </p:sp>
      <p:sp>
        <p:nvSpPr>
          <p:cNvPr id="104862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slideMaster" Target="../slideMasters/slideMaster2.xml"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slideMaster" Target="../slideMasters/slideMaster2.xml" /><Relationship Id="rId2" Type="http://schemas.openxmlformats.org/officeDocument/2006/relationships/tags" Target="../tags/tag37.xml" /><Relationship Id="rId3" Type="http://schemas.openxmlformats.org/officeDocument/2006/relationships/tags" Target="../tags/tag38.xml" /><Relationship Id="rId4" Type="http://schemas.openxmlformats.org/officeDocument/2006/relationships/tags" Target="../tags/tag39.xml" /><Relationship Id="rId5" Type="http://schemas.openxmlformats.org/officeDocument/2006/relationships/tags" Target="../tags/tag40.xml" /><Relationship Id="rId6" Type="http://schemas.openxmlformats.org/officeDocument/2006/relationships/tags" Target="../tags/tag41.xml" /><Relationship Id="rId7" Type="http://schemas.openxmlformats.org/officeDocument/2006/relationships/tags" Target="../tags/tag42.xml"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0D2D0D-D324-424D-95F3-2930270E6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AB3282-8709-4256-901A-58F8E779B7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EB34FB-C314-40FF-8F34-D47037DE41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A63BE5-C529-4065-BA90-D5B7F91036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1A6A6E-D327-4DCF-BB5D-CF1A0B875E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C88D7A-A667-4C3A-87AA-3CDE00FE9F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46CA63-E5BC-4DF5-A2A3-B55F491C01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D4AD53-3845-4C6A-9FF1-327A194FCB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1953D1-39AF-4362-A08D-70B74D9EBE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BA75BE-28F9-4D24-ACBC-85ED47DB0A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97DD46-6514-4604-9CCB-02ED0FDB3A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51" descr="背景图案  描述已自动生成"/>
          <p:cNvPicPr>
            <a:picLocks noChangeAspect="1"/>
          </p:cNvPicPr>
          <p:nvPr>
            <p:custDataLst>
              <p:tags r:id="rId2"/>
            </p:custDataLst>
          </p:nvPr>
        </p:nvPicPr>
        <p:blipFill>
          <a:blip r:embed="rId1"/>
          <a:srcRect l="10077" t="7437" r="25004"/>
          <a:stretch>
            <a:fillRect/>
          </a:stretch>
        </p:blipFill>
        <p:spPr>
          <a:xfrm>
            <a:off x="-5" y="0"/>
            <a:ext cx="12192011" cy="6858000"/>
          </a:xfrm>
          <a:prstGeom prst="rect">
            <a:avLst/>
          </a:prstGeom>
        </p:spPr>
      </p:pic>
      <p:sp>
        <p:nvSpPr>
          <p:cNvPr id="1048666" name="标题"/>
          <p:cNvSpPr txBox="1">
            <a:spLocks noGrp="1"/>
          </p:cNvSpPr>
          <p:nvPr>
            <p:ph type="title" idx="4" hasCustomPrompt="1"/>
            <p:custDataLst>
              <p:tags r:id="rId3"/>
            </p:custDataLst>
          </p:nvPr>
        </p:nvSpPr>
        <p:spPr>
          <a:xfrm>
            <a:off x="1163955" y="2496185"/>
            <a:ext cx="7683500" cy="1132205"/>
          </a:xfrm>
          <a:prstGeom prst="rect">
            <a:avLst/>
          </a:prstGeom>
          <a:noFill/>
        </p:spPr>
        <p:txBody>
          <a:bodyPr wrap="square" lIns="0" tIns="0" rIns="0" bIns="0" rtlCol="0" anchor="t" anchorCtr="0">
            <a:normAutofit/>
          </a:bodyPr>
          <a:lstStyle>
            <a:lvl1pPr marL="0" marR="0" lvl="0" algn="l" defTabSz="914400" rtl="0" eaLnBrk="1" fontAlgn="auto" latinLnBrk="0" hangingPunct="1">
              <a:lnSpc>
                <a:spcPct val="120000"/>
              </a:lnSpc>
              <a:buClrTx/>
              <a:buSzTx/>
              <a:buFontTx/>
              <a:buNone/>
              <a:defRPr kumimoji="0" lang="zh-CN" altLang="en-US" sz="5800" b="1" i="0" u="none" strike="noStrike" kern="1200" cap="none" spc="300" normalizeH="0" baseline="0" noProof="1">
                <a:solidFill>
                  <a:schemeClr val="tx1"/>
                </a:solidFill>
                <a:effectLst>
                  <a:innerShdw dist="12700" dir="16200000">
                    <a:schemeClr val="lt1">
                      <a:alpha val="70000"/>
                    </a:schemeClr>
                  </a:innerShdw>
                </a:effectLst>
                <a:latin typeface="+mj-lt"/>
                <a:ea typeface="+mj-lt"/>
                <a:cs typeface="MiSans" panose="00000500000000000000" charset="-122"/>
                <a:sym typeface="+mn-ea"/>
              </a:defRPr>
            </a:lvl1pPr>
          </a:lstStyle>
          <a:p>
            <a:pPr lvl="0" algn="l">
              <a:lnSpc>
                <a:spcPct val="120000"/>
              </a:lnSpc>
              <a:buClrTx/>
              <a:buSzTx/>
              <a:buFontTx/>
            </a:pPr>
            <a:r>
              <a:rPr>
                <a:sym typeface="+mn-ea"/>
              </a:rPr>
              <a:t>单击此处编辑标题</a:t>
            </a:r>
            <a:endParaRPr>
              <a:sym typeface="+mn-ea"/>
            </a:endParaRPr>
          </a:p>
        </p:txBody>
      </p:sp>
      <p:sp>
        <p:nvSpPr>
          <p:cNvPr id="1048668" name="副标题"/>
          <p:cNvSpPr txBox="1">
            <a:spLocks noGrp="1"/>
          </p:cNvSpPr>
          <p:nvPr>
            <p:ph type="body" idx="3" hasCustomPrompt="1"/>
            <p:custDataLst>
              <p:tags r:id="rId4"/>
            </p:custDataLst>
          </p:nvPr>
        </p:nvSpPr>
        <p:spPr>
          <a:xfrm>
            <a:off x="1163955" y="1983740"/>
            <a:ext cx="7683500" cy="512445"/>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20000"/>
              </a:lnSpc>
              <a:buClrTx/>
              <a:buSzTx/>
              <a:buFontTx/>
              <a:buNone/>
              <a:defRPr kumimoji="0" lang="zh-CN" altLang="en-US" sz="2800" b="1" i="0" u="none" strike="noStrike" kern="1200" cap="none" spc="30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ea"/>
                <a:ea typeface="+mj-ea"/>
                <a:cs typeface="MiSans" panose="00000500000000000000" charset="-122"/>
              </a:defRPr>
            </a:lvl1pPr>
          </a:lstStyle>
          <a:p>
            <a:pPr lvl="0" algn="l">
              <a:lnSpc>
                <a:spcPct val="120000"/>
              </a:lnSpc>
              <a:buClrTx/>
              <a:buSzTx/>
              <a:buFontTx/>
            </a:pPr>
            <a:r>
              <a:rPr>
                <a:sym typeface="+mn-ea"/>
              </a:rPr>
              <a:t>单击此处编辑母版副标题样式</a:t>
            </a:r>
            <a:endParaRPr>
              <a:sym typeface="+mn-ea"/>
            </a:endParaRPr>
          </a:p>
        </p:txBody>
      </p:sp>
      <p:sp>
        <p:nvSpPr>
          <p:cNvPr id="1048670" name="署名"/>
          <p:cNvSpPr txBox="1">
            <a:spLocks noGrp="1"/>
          </p:cNvSpPr>
          <p:nvPr>
            <p:ph type="body" idx="2"/>
            <p:custDataLst>
              <p:tags r:id="rId5"/>
            </p:custDataLst>
          </p:nvPr>
        </p:nvSpPr>
        <p:spPr>
          <a:xfrm>
            <a:off x="1163955" y="4164965"/>
            <a:ext cx="7683500" cy="427355"/>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lt"/>
                <a:ea typeface="+mj-lt"/>
                <a:cs typeface="MiSans" panose="00000500000000000000" charset="-122"/>
                <a:sym typeface="+mn-ea"/>
              </a:defRPr>
            </a:lvl1pPr>
          </a:lstStyle>
          <a:p>
            <a:pPr lvl="0" algn="l">
              <a:lnSpc>
                <a:spcPct val="120000"/>
              </a:lnSpc>
              <a:buClrTx/>
              <a:buSzTx/>
              <a:buFontTx/>
            </a:pPr>
            <a:r>
              <a:rPr>
                <a:sym typeface="+mn-ea"/>
              </a:rPr>
              <a:t>单击此处编辑母版文本样式</a:t>
            </a:r>
            <a:endParaRPr>
              <a:sym typeface="+mn-ea"/>
            </a:endParaRPr>
          </a:p>
        </p:txBody>
      </p:sp>
      <p:cxnSp>
        <p:nvCxnSpPr>
          <p:cNvPr id="3145731" name="直接连接符 6"/>
          <p:cNvCxnSpPr/>
          <p:nvPr>
            <p:custDataLst>
              <p:tags r:id="rId6"/>
            </p:custDataLst>
          </p:nvPr>
        </p:nvCxnSpPr>
        <p:spPr>
          <a:xfrm>
            <a:off x="1183005" y="3875405"/>
            <a:ext cx="4392000" cy="0"/>
          </a:xfrm>
          <a:prstGeom prst="line">
            <a:avLst/>
          </a:prstGeom>
          <a:ln w="19050">
            <a:gradFill flip="none" rotWithShape="1">
              <a:gsLst>
                <a:gs pos="0">
                  <a:schemeClr val="tx2">
                    <a:lumMod val="20000"/>
                    <a:lumOff val="80000"/>
                    <a:alpha val="0"/>
                  </a:schemeClr>
                </a:gs>
                <a:gs pos="100000">
                  <a:schemeClr val="accent1">
                    <a:alpha val="50000"/>
                  </a:schemeClr>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672" name="日期占位符 3"/>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74"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676" name="灯片编号占位符 5"/>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9"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78" name="正文"/>
          <p:cNvSpPr txBox="1">
            <a:spLocks noGrp="1"/>
          </p:cNvSpPr>
          <p:nvPr>
            <p:ph idx="3"/>
            <p:custDataLst>
              <p:tags r:id="rId3"/>
            </p:custDataLst>
          </p:nvPr>
        </p:nvSpPr>
        <p:spPr>
          <a:xfrm>
            <a:off x="608330" y="1452880"/>
            <a:ext cx="10968990" cy="477647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1048680" name="标题"/>
          <p:cNvSpPr txBox="1">
            <a:spLocks noGrp="1"/>
          </p:cNvSpPr>
          <p:nvPr>
            <p:ph type="title" idx="2"/>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cxnSp>
        <p:nvCxnSpPr>
          <p:cNvPr id="3145733" name="直接连接符 6"/>
          <p:cNvCxnSpPr/>
          <p:nvPr>
            <p:custDataLst>
              <p:tags r:id="rId5"/>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82" name="日期占位符 3"/>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84"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86" name="灯片编号占位符 5"/>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28" descr="背景图案  中度可信度描述已自动生成"/>
          <p:cNvPicPr>
            <a:picLocks noChangeAspect="1"/>
          </p:cNvPicPr>
          <p:nvPr>
            <p:custDataLst>
              <p:tags r:id="rId2"/>
            </p:custDataLst>
          </p:nvPr>
        </p:nvPicPr>
        <p:blipFill>
          <a:blip r:embed="rId1"/>
          <a:srcRect l="18368" t="11353" r="20742" b="182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688" name="矩形 7"/>
          <p:cNvSpPr/>
          <p:nvPr>
            <p:custDataLst>
              <p:tags r:id="rId3"/>
            </p:custDataLst>
          </p:nvPr>
        </p:nvSpPr>
        <p:spPr>
          <a:xfrm>
            <a:off x="1562735" y="935990"/>
            <a:ext cx="10629265" cy="4907915"/>
          </a:xfrm>
          <a:prstGeom prst="rect">
            <a:avLst/>
          </a:prstGeom>
          <a:gradFill>
            <a:gsLst>
              <a:gs pos="0">
                <a:schemeClr val="accent1">
                  <a:lumMod val="25000"/>
                  <a:alpha val="0"/>
                </a:schemeClr>
              </a:gs>
              <a:gs pos="50000">
                <a:schemeClr val="accent1">
                  <a:lumMod val="25000"/>
                </a:schemeClr>
              </a:gs>
              <a:gs pos="100000">
                <a:schemeClr val="accent2">
                  <a:lumMod val="25000"/>
                  <a:alpha val="0"/>
                </a:schemeClr>
              </a:gs>
            </a:gsLst>
            <a:lin ang="108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lt1"/>
              </a:solidFill>
              <a:cs typeface="MiSans" panose="00000500000000000000" charset="-122"/>
              <a:sym typeface="+mn-ea"/>
            </a:endParaRPr>
          </a:p>
        </p:txBody>
      </p:sp>
      <p:sp>
        <p:nvSpPr>
          <p:cNvPr id="1048690" name="副标题"/>
          <p:cNvSpPr txBox="1">
            <a:spLocks noGrp="1"/>
          </p:cNvSpPr>
          <p:nvPr>
            <p:ph type="body" idx="2" hasCustomPrompt="1"/>
            <p:custDataLst>
              <p:tags r:id="rId4"/>
            </p:custDataLst>
          </p:nvPr>
        </p:nvSpPr>
        <p:spPr>
          <a:xfrm>
            <a:off x="689610" y="4238625"/>
            <a:ext cx="4030345" cy="878840"/>
          </a:xfrm>
          <a:prstGeom prst="rect">
            <a:avLst/>
          </a:prstGeom>
          <a:noFill/>
        </p:spPr>
        <p:txBody>
          <a:bodyPr wrap="square" lIns="0" tIns="0" rIns="0" bIns="0" rtlCol="0" anchor="ctr">
            <a:normAutofit/>
          </a:bodyPr>
          <a:lstStyle>
            <a:lvl1pPr marL="0" marR="0" algn="l" defTabSz="914400" rtl="0" eaLnBrk="1" fontAlgn="auto" latinLnBrk="0" hangingPunct="1">
              <a:lnSpc>
                <a:spcPct val="130000"/>
              </a:lnSpc>
              <a:buClrTx/>
              <a:buSzTx/>
              <a:buFontTx/>
              <a:buNone/>
              <a:defRPr kumimoji="0" lang="en-US" altLang="zh-CN" sz="4400" b="0" i="0" u="none" strike="noStrike" kern="1200" cap="none" spc="0" normalizeH="0" baseline="0" noProof="1">
                <a:ln>
                  <a:gradFill>
                    <a:gsLst>
                      <a:gs pos="0">
                        <a:schemeClr val="accent1"/>
                      </a:gs>
                      <a:gs pos="80000">
                        <a:schemeClr val="accent1">
                          <a:alpha val="0"/>
                        </a:schemeClr>
                      </a:gs>
                    </a:gsLst>
                    <a:lin ang="5400000" scaled="0"/>
                  </a:gradFill>
                </a:ln>
                <a:noFill/>
                <a:effectLst>
                  <a:outerShdw dir="5400000" algn="ctr" rotWithShape="0">
                    <a:schemeClr val="tx1">
                      <a:alpha val="100000"/>
                    </a:schemeClr>
                  </a:outerShdw>
                </a:effectLst>
                <a:latin typeface="MiSans Heavy"/>
                <a:ea typeface="+mn-ea"/>
                <a:cs typeface="MiSans" panose="00000500000000000000" charset="-122"/>
                <a:sym typeface="+mn-ea"/>
              </a:defRPr>
            </a:lvl1pPr>
          </a:lstStyle>
          <a:p>
            <a:pPr lvl="0">
              <a:lnSpc>
                <a:spcPct val="130000"/>
              </a:lnSpc>
            </a:pPr>
            <a:r>
              <a:rPr err="1">
                <a:sym typeface="+mn-ea"/>
              </a:rPr>
              <a:t>单击编辑副标题</a:t>
            </a:r>
            <a:endParaRPr>
              <a:sym typeface="+mn-ea"/>
            </a:endParaRPr>
          </a:p>
        </p:txBody>
      </p:sp>
      <p:sp>
        <p:nvSpPr>
          <p:cNvPr id="1048692" name="标题"/>
          <p:cNvSpPr txBox="1">
            <a:spLocks noGrp="1"/>
          </p:cNvSpPr>
          <p:nvPr>
            <p:ph type="title" idx="1" hasCustomPrompt="1"/>
            <p:custDataLst>
              <p:tags r:id="rId5"/>
            </p:custDataLst>
          </p:nvPr>
        </p:nvSpPr>
        <p:spPr>
          <a:xfrm>
            <a:off x="681355" y="5132705"/>
            <a:ext cx="4038600" cy="87884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l">
              <a:buClrTx/>
              <a:buSzTx/>
              <a:buFontTx/>
            </a:pPr>
            <a:r>
              <a:rPr>
                <a:sym typeface="+mn-ea"/>
              </a:rPr>
              <a:t>编辑标题</a:t>
            </a:r>
            <a:endParaRPr>
              <a:sym typeface="+mn-ea"/>
            </a:endParaRPr>
          </a:p>
        </p:txBody>
      </p:sp>
      <p:sp>
        <p:nvSpPr>
          <p:cNvPr id="1048694"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6"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98"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8" descr="背景图案  描述已自动生成"/>
          <p:cNvPicPr>
            <a:picLocks noChangeAspect="1"/>
          </p:cNvPicPr>
          <p:nvPr>
            <p:custDataLst>
              <p:tags r:id="rId2"/>
            </p:custDataLst>
          </p:nvPr>
        </p:nvPicPr>
        <p:blipFill>
          <a:blip r:embed="rId1"/>
          <a:srcRect l="20363" t="53897" r="47073" b="-328"/>
          <a:stretch>
            <a:fillRect/>
          </a:stretch>
        </p:blipFill>
        <p:spPr>
          <a:xfrm>
            <a:off x="0" y="0"/>
            <a:ext cx="12192000" cy="691769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00" name="标题"/>
          <p:cNvSpPr txBox="1">
            <a:spLocks noGrp="1"/>
          </p:cNvSpPr>
          <p:nvPr>
            <p:ph type="title" idx="2" hasCustomPrompt="1"/>
            <p:custDataLst>
              <p:tags r:id="rId3"/>
            </p:custDataLst>
          </p:nvPr>
        </p:nvSpPr>
        <p:spPr>
          <a:xfrm>
            <a:off x="1336040" y="1631315"/>
            <a:ext cx="5967095" cy="3479165"/>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zh-CN" altLang="en-US" sz="4800" b="1" i="0" u="none" strike="noStrike" kern="1200" cap="none" spc="0" normalizeH="0" baseline="0" noProof="1">
                <a:ln>
                  <a:noFill/>
                </a:ln>
                <a:gradFill>
                  <a:gsLst>
                    <a:gs pos="0">
                      <a:schemeClr val="accent1"/>
                    </a:gs>
                    <a:gs pos="100000">
                      <a:schemeClr val="accent2"/>
                    </a:gs>
                  </a:gsLst>
                  <a:lin ang="0" scaled="0"/>
                </a:gradFill>
                <a:effectLst/>
                <a:latin typeface="+mj-ea"/>
                <a:ea typeface="+mj-ea"/>
                <a:cs typeface="MiSans" panose="00000500000000000000" charset="-122"/>
              </a:defRPr>
            </a:lvl1pPr>
          </a:lstStyle>
          <a:p>
            <a:pPr lvl="0">
              <a:lnSpc>
                <a:spcPct val="100000"/>
              </a:lnSpc>
            </a:pPr>
            <a:r>
              <a:rPr>
                <a:sym typeface="+mn-ea"/>
              </a:rPr>
              <a:t>单击此处编辑标题</a:t>
            </a:r>
            <a:endParaRPr>
              <a:sym typeface="+mn-ea"/>
            </a:endParaRPr>
          </a:p>
        </p:txBody>
      </p:sp>
      <p:sp>
        <p:nvSpPr>
          <p:cNvPr id="1048702" name="节编号"/>
          <p:cNvSpPr txBox="1">
            <a:spLocks noGrp="1"/>
          </p:cNvSpPr>
          <p:nvPr>
            <p:ph type="body" idx="1" hasCustomPrompt="1"/>
            <p:custDataLst>
              <p:tags r:id="rId4"/>
            </p:custDataLst>
          </p:nvPr>
        </p:nvSpPr>
        <p:spPr>
          <a:xfrm>
            <a:off x="6690995" y="1631315"/>
            <a:ext cx="3646805" cy="3479165"/>
          </a:xfrm>
          <a:prstGeom prst="rect">
            <a:avLst/>
          </a:prstGeom>
          <a:noFill/>
          <a:ln>
            <a:noFill/>
          </a:ln>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11500" b="1" i="0" u="none" strike="noStrike" kern="1200" cap="none" spc="0" normalizeH="0" baseline="0" noProof="1">
                <a:ln w="22225">
                  <a:solidFill>
                    <a:schemeClr val="tx1">
                      <a:alpha val="70000"/>
                    </a:schemeClr>
                  </a:solidFill>
                </a:ln>
                <a:noFill/>
                <a:effectLst>
                  <a:innerShdw dist="12700" dir="16200000">
                    <a:schemeClr val="tx1">
                      <a:alpha val="70000"/>
                    </a:schemeClr>
                  </a:innerShdw>
                </a:effectLst>
                <a:latin typeface="+mj-ea"/>
                <a:ea typeface="+mj-ea"/>
                <a:cs typeface="MiSans" panose="00000500000000000000" charset="-122"/>
                <a:sym typeface="+mn-ea"/>
              </a:defRPr>
            </a:lvl1pPr>
          </a:lstStyle>
          <a:p>
            <a:pPr lvl="0" algn="ctr">
              <a:lnSpc>
                <a:spcPct val="100000"/>
              </a:lnSpc>
            </a:pPr>
            <a:r>
              <a:rPr err="1">
                <a:sym typeface="+mn-ea"/>
              </a:rPr>
              <a:t>编号</a:t>
            </a:r>
            <a:endParaRPr>
              <a:sym typeface="+mn-ea"/>
            </a:endParaRPr>
          </a:p>
        </p:txBody>
      </p:sp>
      <p:sp>
        <p:nvSpPr>
          <p:cNvPr id="1048704" name="日期占位符 3"/>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06"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08" name="灯片编号占位符 5"/>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11"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10" name="正文"/>
          <p:cNvSpPr txBox="1">
            <a:spLocks noGrp="1"/>
          </p:cNvSpPr>
          <p:nvPr>
            <p:ph idx="4"/>
            <p:custDataLst>
              <p:tags r:id="rId3"/>
            </p:custDataLst>
          </p:nvPr>
        </p:nvSpPr>
        <p:spPr>
          <a:xfrm>
            <a:off x="6411595" y="1452880"/>
            <a:ext cx="5176520" cy="479679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2" name="正文"/>
          <p:cNvSpPr txBox="1">
            <a:spLocks noGrp="1"/>
          </p:cNvSpPr>
          <p:nvPr>
            <p:ph idx="3"/>
            <p:custDataLst>
              <p:tags r:id="rId4"/>
            </p:custDataLst>
          </p:nvPr>
        </p:nvSpPr>
        <p:spPr>
          <a:xfrm>
            <a:off x="608330" y="1452880"/>
            <a:ext cx="5176520" cy="479679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4" name="标题"/>
          <p:cNvSpPr txBox="1">
            <a:spLocks noGrp="1"/>
          </p:cNvSpPr>
          <p:nvPr>
            <p:ph type="title" idx="2"/>
            <p:custDataLst>
              <p:tags r:id="rId5"/>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lt1">
                    <a:lumMod val="100000"/>
                  </a:schemeClr>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cxnSp>
        <p:nvCxnSpPr>
          <p:cNvPr id="3145735" name="直接连接符 7"/>
          <p:cNvCxnSpPr/>
          <p:nvPr>
            <p:custDataLst>
              <p:tags r:id="rId6"/>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16" name="日期占位符 4"/>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8"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20" name="灯片编号占位符 6"/>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5"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22" name="正文"/>
          <p:cNvSpPr txBox="1">
            <a:spLocks noGrp="1"/>
          </p:cNvSpPr>
          <p:nvPr>
            <p:ph idx="6"/>
            <p:custDataLst>
              <p:tags r:id="rId3"/>
            </p:custDataLst>
          </p:nvPr>
        </p:nvSpPr>
        <p:spPr>
          <a:xfrm>
            <a:off x="6235065" y="2047875"/>
            <a:ext cx="5342255" cy="42017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Arial" pitchFamily="34" charset="0"/>
                <a:ea typeface="微软雅黑" panose="020b050302020402020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Arial" pitchFamily="34" charset="0"/>
                <a:ea typeface="微软雅黑" panose="020b050302020402020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Arial" pitchFamily="34" charset="0"/>
                <a:ea typeface="微软雅黑" panose="020b050302020402020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Arial" pitchFamily="34" charset="0"/>
                <a:ea typeface="微软雅黑" panose="020b050302020402020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4" name="标题"/>
          <p:cNvSpPr txBox="1">
            <a:spLocks noGrp="1"/>
          </p:cNvSpPr>
          <p:nvPr>
            <p:ph type="title" idx="5"/>
            <p:custDataLst>
              <p:tags r:id="rId4"/>
            </p:custDataLst>
          </p:nvPr>
        </p:nvSpPr>
        <p:spPr>
          <a:xfrm>
            <a:off x="6235200" y="151683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cxnSp>
        <p:nvCxnSpPr>
          <p:cNvPr id="3145737" name="直接连接符 12"/>
          <p:cNvCxnSpPr/>
          <p:nvPr>
            <p:custDataLst>
              <p:tags r:id="rId5"/>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26" name="标题"/>
          <p:cNvSpPr txBox="1">
            <a:spLocks noGrp="1"/>
          </p:cNvSpPr>
          <p:nvPr>
            <p:ph type="title" idx="3"/>
            <p:custDataLst>
              <p:tags r:id="rId6"/>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28" name="正文"/>
          <p:cNvSpPr txBox="1">
            <a:spLocks noGrp="1"/>
          </p:cNvSpPr>
          <p:nvPr>
            <p:ph idx="2"/>
            <p:custDataLst>
              <p:tags r:id="rId7"/>
            </p:custDataLst>
          </p:nvPr>
        </p:nvSpPr>
        <p:spPr>
          <a:xfrm>
            <a:off x="608330" y="2047875"/>
            <a:ext cx="5342255" cy="42017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0" name="标题"/>
          <p:cNvSpPr txBox="1">
            <a:spLocks noGrp="1"/>
          </p:cNvSpPr>
          <p:nvPr>
            <p:ph type="title" idx="1"/>
            <p:custDataLst>
              <p:tags r:id="rId8"/>
            </p:custDataLst>
          </p:nvPr>
        </p:nvSpPr>
        <p:spPr>
          <a:xfrm>
            <a:off x="608400" y="151683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32" name="日期占位符 6"/>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4"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36" name="灯片编号占位符 8"/>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cxnSp>
        <p:nvCxnSpPr>
          <p:cNvPr id="3145739" name="直接连接符 6"/>
          <p:cNvCxnSpPr/>
          <p:nvPr>
            <p:custDataLst>
              <p:tags r:id="rId3"/>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38" name="标题"/>
          <p:cNvSpPr txBox="1">
            <a:spLocks noGrp="1"/>
          </p:cNvSpPr>
          <p:nvPr>
            <p:ph type="title" idx="1"/>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lt1">
                    <a:lumMod val="100000"/>
                  </a:schemeClr>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40"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2"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44"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46" name="日期占位符 1"/>
          <p:cNvSpPr>
            <a:spLocks noGrp="1"/>
          </p:cNvSpPr>
          <p:nvPr>
            <p:ph type="dt" sz="half" idx="10"/>
            <p:custDataLst>
              <p:tags r:id="rId3"/>
            </p:custDataLst>
          </p:nvPr>
        </p:nvSpPr>
        <p:spPr/>
        <p:txBody>
          <a:bodyPr/>
          <a:lstStyle/>
          <a:p>
            <a:fld id="{297C79FE-DCC0-4620-A566-16CA7A0CE41F}" type="datetimeFigureOut">
              <a:rPr lang="zh-CN" altLang="en-US" smtClean="0"/>
              <a:t/>
            </a:fld>
            <a:endParaRPr lang="zh-CN" altLang="en-US"/>
          </a:p>
        </p:txBody>
      </p:sp>
      <p:sp>
        <p:nvSpPr>
          <p:cNvPr id="1048748" name="页脚占位符 2"/>
          <p:cNvSpPr>
            <a:spLocks noGrp="1"/>
          </p:cNvSpPr>
          <p:nvPr>
            <p:ph type="ftr" sz="quarter" idx="11"/>
            <p:custDataLst>
              <p:tags r:id="rId4"/>
            </p:custDataLst>
          </p:nvPr>
        </p:nvSpPr>
        <p:spPr/>
        <p:txBody>
          <a:bodyPr/>
          <a:lstStyle/>
          <a:p>
            <a:endParaRPr lang="zh-CN" altLang="en-US"/>
          </a:p>
        </p:txBody>
      </p:sp>
      <p:sp>
        <p:nvSpPr>
          <p:cNvPr id="1048750" name="灯片编号占位符 3"/>
          <p:cNvSpPr>
            <a:spLocks noGrp="1"/>
          </p:cNvSpPr>
          <p:nvPr>
            <p:ph type="sldNum" sz="quarter" idx="12"/>
            <p:custDataLst>
              <p:tags r:id="rId5"/>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52" name="正文"/>
          <p:cNvSpPr txBox="1">
            <a:spLocks noGrp="1"/>
          </p:cNvSpPr>
          <p:nvPr>
            <p:ph idx="1"/>
            <p:custDataLst>
              <p:tags r:id="rId3"/>
            </p:custDataLst>
          </p:nvPr>
        </p:nvSpPr>
        <p:spPr>
          <a:xfrm>
            <a:off x="608400" y="774000"/>
            <a:ext cx="10969200" cy="54828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9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9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9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9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4" name="日期占位符 3"/>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6"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58" name="灯片编号占位符 5"/>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8"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cxnSp>
        <p:nvCxnSpPr>
          <p:cNvPr id="3145741" name="直接连接符 7"/>
          <p:cNvCxnSpPr/>
          <p:nvPr>
            <p:custDataLst>
              <p:tags r:id="rId3"/>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60" name="标题"/>
          <p:cNvSpPr txBox="1">
            <a:spLocks noGrp="1"/>
          </p:cNvSpPr>
          <p:nvPr>
            <p:ph type="title" idx="2"/>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62" name="副标题"/>
          <p:cNvSpPr txBox="1">
            <a:spLocks noGrp="1"/>
          </p:cNvSpPr>
          <p:nvPr>
            <p:ph type="body" idx="1" hasCustomPrompt="1"/>
            <p:custDataLst>
              <p:tags r:id="rId5"/>
            </p:custDataLst>
          </p:nvPr>
        </p:nvSpPr>
        <p:spPr>
          <a:xfrm>
            <a:off x="608400" y="1294765"/>
            <a:ext cx="10969200" cy="461645"/>
          </a:xfrm>
          <a:prstGeom prst="rect">
            <a:avLst/>
          </a:prstGeom>
          <a:noFill/>
        </p:spPr>
        <p:txBody>
          <a:bodyPr wrap="square" lIns="0" tIns="0" rIns="0" bIns="0" rtlCol="0" anchor="ctr">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latin typeface="+mj-ea"/>
                <a:ea typeface="+mj-ea"/>
                <a:cs typeface="MiSans" panose="00000500000000000000" charset="-122"/>
                <a:sym typeface="+mn-ea"/>
              </a:defRPr>
            </a:lvl1pPr>
          </a:lstStyle>
          <a:p>
            <a:pPr lvl="0" algn="ctr">
              <a:buClrTx/>
              <a:buSzTx/>
              <a:buFontTx/>
            </a:pPr>
            <a:r>
              <a:rPr>
                <a:sym typeface="+mn-ea"/>
              </a:rPr>
              <a:t>单击此处编辑母版副标题样式</a:t>
            </a:r>
            <a:endParaRPr>
              <a:sym typeface="+mn-ea"/>
            </a:endParaRPr>
          </a:p>
        </p:txBody>
      </p:sp>
      <p:sp>
        <p:nvSpPr>
          <p:cNvPr id="1048764"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6"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68"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28" descr="背景图案  中度可信度描述已自动生成"/>
          <p:cNvPicPr>
            <a:picLocks noChangeAspect="1"/>
          </p:cNvPicPr>
          <p:nvPr>
            <p:custDataLst>
              <p:tags r:id="rId2"/>
            </p:custDataLst>
          </p:nvPr>
        </p:nvPicPr>
        <p:blipFill>
          <a:blip r:embed="rId1"/>
          <a:srcRect l="20213" t="8062" r="23686" b="11948"/>
          <a:stretch>
            <a:fillRect/>
          </a:stretch>
        </p:blipFill>
        <p:spPr>
          <a:xfrm flipH="1">
            <a:off x="0" y="635"/>
            <a:ext cx="12192000" cy="6857365"/>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70" name="标题"/>
          <p:cNvSpPr txBox="1">
            <a:spLocks noGrp="1"/>
          </p:cNvSpPr>
          <p:nvPr>
            <p:ph type="title" idx="3" hasCustomPrompt="1"/>
            <p:custDataLst>
              <p:tags r:id="rId3"/>
            </p:custDataLst>
          </p:nvPr>
        </p:nvSpPr>
        <p:spPr>
          <a:xfrm>
            <a:off x="1163955" y="1778000"/>
            <a:ext cx="7683500" cy="1850390"/>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5800" b="1" i="0" u="none" strike="noStrike" kern="1200" cap="none" spc="300" normalizeH="0" baseline="0" noProof="1">
                <a:solidFill>
                  <a:schemeClr val="tx1"/>
                </a:solidFill>
                <a:effectLst>
                  <a:innerShdw dist="12700" dir="16200000">
                    <a:schemeClr val="lt1">
                      <a:alpha val="70000"/>
                    </a:schemeClr>
                  </a:innerShdw>
                </a:effectLst>
                <a:latin typeface="+mj-ea"/>
                <a:ea typeface="+mj-ea"/>
                <a:cs typeface="MiSans" panose="00000500000000000000" charset="-122"/>
                <a:sym typeface="+mn-ea"/>
              </a:defRPr>
            </a:lvl1pPr>
          </a:lstStyle>
          <a:p>
            <a:pPr lvl="0" algn="l">
              <a:lnSpc>
                <a:spcPct val="120000"/>
              </a:lnSpc>
              <a:buClrTx/>
              <a:buSzTx/>
              <a:buFontTx/>
            </a:pPr>
            <a:r>
              <a:rPr>
                <a:sym typeface="+mn-ea"/>
              </a:rPr>
              <a:t>单击此处编辑标题</a:t>
            </a:r>
            <a:endParaRPr>
              <a:sym typeface="+mn-ea"/>
            </a:endParaRPr>
          </a:p>
        </p:txBody>
      </p:sp>
      <p:sp>
        <p:nvSpPr>
          <p:cNvPr id="1048772" name="署名"/>
          <p:cNvSpPr txBox="1">
            <a:spLocks noGrp="1"/>
          </p:cNvSpPr>
          <p:nvPr>
            <p:ph type="body" idx="2" hasCustomPrompt="1"/>
            <p:custDataLst>
              <p:tags r:id="rId4"/>
            </p:custDataLst>
          </p:nvPr>
        </p:nvSpPr>
        <p:spPr>
          <a:xfrm>
            <a:off x="1182370" y="4164965"/>
            <a:ext cx="1770380" cy="427355"/>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ea"/>
                <a:ea typeface="+mj-ea"/>
                <a:cs typeface="MiSans" panose="00000500000000000000" charset="-122"/>
                <a:sym typeface="+mn-ea"/>
              </a:defRPr>
            </a:lvl1pPr>
          </a:lstStyle>
          <a:p>
            <a:pPr lvl="0" algn="l">
              <a:lnSpc>
                <a:spcPct val="120000"/>
              </a:lnSpc>
              <a:buClrTx/>
              <a:buSzTx/>
              <a:buFontTx/>
            </a:pPr>
            <a:r>
              <a:rPr>
                <a:sym typeface="+mn-ea"/>
              </a:rPr>
              <a:t>单击此处编辑文本</a:t>
            </a:r>
            <a:endParaRPr>
              <a:sym typeface="+mn-ea"/>
            </a:endParaRPr>
          </a:p>
        </p:txBody>
      </p:sp>
      <p:cxnSp>
        <p:nvCxnSpPr>
          <p:cNvPr id="3145743" name="直接连接符 6"/>
          <p:cNvCxnSpPr/>
          <p:nvPr>
            <p:custDataLst>
              <p:tags r:id="rId5"/>
            </p:custDataLst>
          </p:nvPr>
        </p:nvCxnSpPr>
        <p:spPr>
          <a:xfrm>
            <a:off x="1183005" y="3875405"/>
            <a:ext cx="4392000" cy="0"/>
          </a:xfrm>
          <a:prstGeom prst="line">
            <a:avLst/>
          </a:prstGeom>
          <a:ln w="19050">
            <a:gradFill flip="none" rotWithShape="1">
              <a:gsLst>
                <a:gs pos="0">
                  <a:schemeClr val="tx2">
                    <a:lumMod val="20000"/>
                    <a:lumOff val="80000"/>
                    <a:alpha val="0"/>
                  </a:schemeClr>
                </a:gs>
                <a:gs pos="100000">
                  <a:schemeClr val="accent1">
                    <a:alpha val="50000"/>
                  </a:schemeClr>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74" name="日期占位符 3"/>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6"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78" name="灯片编号占位符 5"/>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jpeg" /><Relationship Id="rId13" Type="http://schemas.openxmlformats.org/officeDocument/2006/relationships/tags" Target="../tags/tag76.xml" /><Relationship Id="rId14" Type="http://schemas.openxmlformats.org/officeDocument/2006/relationships/tags" Target="../tags/tag77.xml" /><Relationship Id="rId15" Type="http://schemas.openxmlformats.org/officeDocument/2006/relationships/tags" Target="../tags/tag78.xml" /><Relationship Id="rId16" Type="http://schemas.openxmlformats.org/officeDocument/2006/relationships/tags" Target="../tags/tag79.xml" /><Relationship Id="rId17" Type="http://schemas.openxmlformats.org/officeDocument/2006/relationships/tags" Target="../tags/tag80.xml" /><Relationship Id="rId18" Type="http://schemas.openxmlformats.org/officeDocument/2006/relationships/tags" Target="../tags/tag81.xml" /><Relationship Id="rId19" Type="http://schemas.openxmlformats.org/officeDocument/2006/relationships/tags" Target="../tags/tag82.xml" /><Relationship Id="rId2" Type="http://schemas.openxmlformats.org/officeDocument/2006/relationships/slideLayout" Target="../slideLayouts/slideLayout13.xml" /><Relationship Id="rId20" Type="http://schemas.openxmlformats.org/officeDocument/2006/relationships/tags" Target="../tags/tag83.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descr="图片1_upscayl_4x_realesrgan-x4plus"/>
          <p:cNvPicPr>
            <a:picLocks noChangeAspect="1"/>
          </p:cNvPicPr>
          <p:nvPr userDrawn="1">
            <p:custDataLst>
              <p:tags r:id="rId13"/>
            </p:custDataLst>
          </p:nvPr>
        </p:nvPicPr>
        <p:blipFill>
          <a:blip r:embed="rId12"/>
          <a:stretch>
            <a:fillRect/>
          </a:stretch>
        </p:blipFill>
        <p:spPr>
          <a:xfrm>
            <a:off x="0" y="-6221"/>
            <a:ext cx="12192000" cy="6858000"/>
          </a:xfrm>
          <a:prstGeom prst="rect">
            <a:avLst/>
          </a:prstGeom>
        </p:spPr>
      </p:pic>
      <p:cxnSp>
        <p:nvCxnSpPr>
          <p:cNvPr id="3145729" name="直接连接符 8"/>
          <p:cNvCxnSpPr/>
          <p:nvPr>
            <p:custDataLst>
              <p:tags r:id="rId14"/>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54" name="日期占位符 10"/>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6" name="页脚占位符 11"/>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12"/>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0" name="文本占位符 1"/>
          <p:cNvSpPr>
            <a:spLocks noGrp="1"/>
          </p:cNvSpPr>
          <p:nvPr>
            <p:ph type="body" idx="21"/>
            <p:custDataLst>
              <p:tags r:id="rId18"/>
            </p:custDataLst>
          </p:nvPr>
        </p:nvSpPr>
        <p:spPr>
          <a:xfrm>
            <a:off x="608399" y="1400961"/>
            <a:ext cx="10969199" cy="4776002"/>
          </a:xfrm>
          <a:prstGeom prst="rect">
            <a:avLst/>
          </a:prstGeom>
        </p:spPr>
        <p:txBody>
          <a:bodyPr vert="horz" lIns="91440" tIns="45720" rIns="91440" bIns="45720" rtlCol="0">
            <a:normAutofit/>
          </a:bodyPr>
          <a:lstStyle>
            <a:lvl2pPr marR="0" lvl="1"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2pPr>
            <a:lvl3pPr marR="0" lvl="2"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3pPr>
            <a:lvl4pPr marR="0" lvl="3"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4pPr>
            <a:lvl5pPr marR="0" lvl="4"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5pPr>
          </a:lstStyle>
          <a:p>
            <a: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pPr>
            <a:r>
              <a:rPr lang="zh-CN" altLang="en-US">
                <a:sym typeface="+mn-ea"/>
              </a:rPr>
              <a:t>单击此处编辑母版文本样式</a:t>
            </a:r>
            <a:endParaRPr lang="zh-CN" altLang="en-US">
              <a:sym typeface="+mn-ea"/>
            </a:endParaRPr>
          </a:p>
          <a:p>
            <a:pPr lvl="1">
              <a:spcBef>
                <a:spcPts val="1200"/>
              </a:spcBef>
              <a:spcAft>
                <a:spcPct val="0"/>
              </a:spcAft>
            </a:pPr>
            <a:r>
              <a:rPr lang="zh-CN" altLang="en-US">
                <a:sym typeface="+mn-ea"/>
              </a:rPr>
              <a:t>第二级</a:t>
            </a:r>
            <a:endParaRPr lang="zh-CN" altLang="en-US">
              <a:sym typeface="+mn-ea"/>
            </a:endParaRPr>
          </a:p>
          <a:p>
            <a:pPr lvl="2">
              <a:spcBef>
                <a:spcPts val="1200"/>
              </a:spcBef>
              <a:spcAft>
                <a:spcPct val="0"/>
              </a:spcAft>
            </a:pPr>
            <a:r>
              <a:rPr lang="zh-CN" altLang="en-US">
                <a:sym typeface="+mn-ea"/>
              </a:rPr>
              <a:t>第三级</a:t>
            </a:r>
            <a:endParaRPr lang="zh-CN" altLang="en-US">
              <a:sym typeface="+mn-ea"/>
            </a:endParaRPr>
          </a:p>
          <a:p>
            <a:pPr lvl="3">
              <a:spcBef>
                <a:spcPts val="1200"/>
              </a:spcBef>
              <a:spcAft>
                <a:spcPct val="0"/>
              </a:spcAft>
            </a:pPr>
            <a:r>
              <a:rPr lang="zh-CN" altLang="en-US">
                <a:sym typeface="+mn-ea"/>
              </a:rPr>
              <a:t>第四级</a:t>
            </a:r>
            <a:endParaRPr lang="zh-CN" altLang="en-US">
              <a:sym typeface="+mn-ea"/>
            </a:endParaRPr>
          </a:p>
          <a:p>
            <a:pPr lvl="4">
              <a:spcBef>
                <a:spcPts val="1200"/>
              </a:spcBef>
              <a:spcAft>
                <a:spcPct val="0"/>
              </a:spcAft>
            </a:pPr>
            <a:r>
              <a:rPr lang="zh-CN" altLang="en-US">
                <a:sym typeface="+mn-ea"/>
              </a:rPr>
              <a:t>第五级</a:t>
            </a:r>
            <a:endParaRPr lang="zh-CN" altLang="en-US">
              <a:sym typeface="+mn-ea"/>
            </a:endParaRPr>
          </a:p>
        </p:txBody>
      </p:sp>
      <p:sp>
        <p:nvSpPr>
          <p:cNvPr id="1048662" name="标题占位符 2"/>
          <p:cNvSpPr>
            <a:spLocks noGrp="1"/>
          </p:cNvSpPr>
          <p:nvPr>
            <p:ph type="title"/>
            <p:custDataLst>
              <p:tags r:id="rId19"/>
            </p:custDataLst>
          </p:nvPr>
        </p:nvSpPr>
        <p:spPr>
          <a:xfrm>
            <a:off x="608399" y="365126"/>
            <a:ext cx="10969199" cy="884004"/>
          </a:xfrm>
          <a:prstGeom prst="rect">
            <a:avLst/>
          </a:prstGeom>
          <a:noFill/>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KSO_TEMPLATE" hidden="1"/>
          <p:cNvSpPr/>
          <p:nvPr userDrawn="1">
            <p:custDataLst>
              <p:tags r:id="rId20"/>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8794" r:id="rId2"/>
    <p:sldLayoutId id="2147488795" r:id="rId3"/>
    <p:sldLayoutId id="2147488796" r:id="rId4"/>
    <p:sldLayoutId id="2147488797" r:id="rId5"/>
    <p:sldLayoutId id="2147488798" r:id="rId6"/>
    <p:sldLayoutId id="2147488799" r:id="rId7"/>
    <p:sldLayoutId id="2147488800" r:id="rId8"/>
    <p:sldLayoutId id="2147488801" r:id="rId9"/>
    <p:sldLayoutId id="2147488802" r:id="rId10"/>
    <p:sldLayoutId id="2147488803" r:id="rId11"/>
  </p:sldLayoutIdLst>
  <p:transition/>
  <p:timing/>
  <p:txStyles>
    <p:titleStyle>
      <a:lvl1pPr algn="l" defTabSz="914400" rtl="0" eaLnBrk="1" latinLnBrk="0" hangingPunct="1">
        <a:lnSpc>
          <a:spcPct val="90000"/>
        </a:lnSpc>
        <a:spcBef>
          <a:spcPct val="0"/>
        </a:spcBef>
        <a:buNone/>
        <a:defRPr kumimoji="0" lang="zh-CN" altLang="en-US" sz="3200" b="1" i="0" u="none" strike="noStrike" kern="1200" cap="none" spc="0" normalizeH="0" baseline="0" smtClean="0">
          <a:solidFill>
            <a:schemeClr val="tx1"/>
          </a:solidFill>
          <a:effectLst>
            <a:innerShdw dist="12700" dir="16200000">
              <a:schemeClr val="bg1">
                <a:alpha val="70000"/>
              </a:schemeClr>
            </a:innerShdw>
          </a:effectLst>
          <a:latin typeface="+mj-ea"/>
          <a:ea typeface="+mj-ea"/>
          <a:cs typeface="MiSans"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smtClean="0">
          <a:ln>
            <a:noFill/>
            <a:prstDash val="sysDot"/>
          </a:ln>
          <a:solidFill>
            <a:schemeClr val="tx1"/>
          </a:solidFill>
          <a:latin typeface="+mn-ea"/>
          <a:ea typeface="+mn-ea"/>
          <a:cs typeface="MiSans" panose="00000500000000000000" charset="-122"/>
          <a:sym typeface="+mn-ea"/>
        </a:defRPr>
      </a:lvl1pPr>
      <a:lvl2pPr marL="6858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2pPr>
      <a:lvl3pPr marL="11430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3pPr>
      <a:lvl4pPr marL="16002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4pPr>
      <a:lvl5pPr marL="20574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a:solidFill>
            <a:schemeClr val="tx1">
              <a:lumMod val="85000"/>
            </a:schemeClr>
          </a:solidFill>
          <a:latin typeface="+mn-ea"/>
          <a:ea typeface="+mn-ea"/>
          <a:cs typeface="MiSans"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5.xml" /><Relationship Id="rId11" Type="http://schemas.openxmlformats.org/officeDocument/2006/relationships/tags" Target="../tags/tag96.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notesSlide" Target="../notesSlides/notesSlide2.xml" /><Relationship Id="rId20" Type="http://schemas.openxmlformats.org/officeDocument/2006/relationships/tags" Target="../tags/tag105.xml" /><Relationship Id="rId21" Type="http://schemas.openxmlformats.org/officeDocument/2006/relationships/tags" Target="../tags/tag106.xml" /><Relationship Id="rId22" Type="http://schemas.openxmlformats.org/officeDocument/2006/relationships/tags" Target="../tags/tag107.xml" /><Relationship Id="rId3" Type="http://schemas.openxmlformats.org/officeDocument/2006/relationships/tags" Target="../tags/tag88.xml" /><Relationship Id="rId4" Type="http://schemas.openxmlformats.org/officeDocument/2006/relationships/tags" Target="../tags/tag89.xml" /><Relationship Id="rId5" Type="http://schemas.openxmlformats.org/officeDocument/2006/relationships/tags" Target="../tags/tag90.xml" /><Relationship Id="rId6" Type="http://schemas.openxmlformats.org/officeDocument/2006/relationships/tags" Target="../tags/tag91.xml" /><Relationship Id="rId7" Type="http://schemas.openxmlformats.org/officeDocument/2006/relationships/tags" Target="../tags/tag92.xml" /><Relationship Id="rId8" Type="http://schemas.openxmlformats.org/officeDocument/2006/relationships/tags" Target="../tags/tag93.xml" /><Relationship Id="rId9" Type="http://schemas.openxmlformats.org/officeDocument/2006/relationships/tags" Target="../tags/tag9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2.xml" /><Relationship Id="rId11" Type="http://schemas.openxmlformats.org/officeDocument/2006/relationships/tags" Target="../tags/tag123.xml" /><Relationship Id="rId12" Type="http://schemas.openxmlformats.org/officeDocument/2006/relationships/tags" Target="../tags/tag124.xml" /><Relationship Id="rId13" Type="http://schemas.openxmlformats.org/officeDocument/2006/relationships/tags" Target="../tags/tag125.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tags" Target="../tags/tag119.xml" /><Relationship Id="rId8" Type="http://schemas.openxmlformats.org/officeDocument/2006/relationships/tags" Target="../tags/tag120.xml" /><Relationship Id="rId9" Type="http://schemas.openxmlformats.org/officeDocument/2006/relationships/tags" Target="../tags/tag12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4.xml" /><Relationship Id="rId11" Type="http://schemas.openxmlformats.org/officeDocument/2006/relationships/tags" Target="../tags/tag135.xml" /><Relationship Id="rId12" Type="http://schemas.openxmlformats.org/officeDocument/2006/relationships/tags" Target="../tags/tag136.xml" /><Relationship Id="rId13" Type="http://schemas.openxmlformats.org/officeDocument/2006/relationships/tags" Target="../tags/tag137.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tags" Target="../tags/tag131.xml" /><Relationship Id="rId8" Type="http://schemas.openxmlformats.org/officeDocument/2006/relationships/tags" Target="../tags/tag132.xml" /><Relationship Id="rId9" Type="http://schemas.openxmlformats.org/officeDocument/2006/relationships/tags" Target="../tags/tag13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17" Type="http://schemas.openxmlformats.org/officeDocument/2006/relationships/tags" Target="../tags/tag153.xml" /><Relationship Id="rId18" Type="http://schemas.openxmlformats.org/officeDocument/2006/relationships/tags" Target="../tags/tag154.xml" /><Relationship Id="rId19" Type="http://schemas.openxmlformats.org/officeDocument/2006/relationships/tags" Target="../tags/tag155.xml" /><Relationship Id="rId2" Type="http://schemas.openxmlformats.org/officeDocument/2006/relationships/tags" Target="../tags/tag138.xml" /><Relationship Id="rId20" Type="http://schemas.openxmlformats.org/officeDocument/2006/relationships/tags" Target="../tags/tag156.xml" /><Relationship Id="rId21" Type="http://schemas.openxmlformats.org/officeDocument/2006/relationships/tags" Target="../tags/tag157.xml" /><Relationship Id="rId22" Type="http://schemas.openxmlformats.org/officeDocument/2006/relationships/tags" Target="../tags/tag158.xml" /><Relationship Id="rId23" Type="http://schemas.openxmlformats.org/officeDocument/2006/relationships/tags" Target="../tags/tag159.xml" /><Relationship Id="rId24" Type="http://schemas.openxmlformats.org/officeDocument/2006/relationships/tags" Target="../tags/tag160.xml" /><Relationship Id="rId25" Type="http://schemas.openxmlformats.org/officeDocument/2006/relationships/tags" Target="../tags/tag161.xml" /><Relationship Id="rId26" Type="http://schemas.openxmlformats.org/officeDocument/2006/relationships/tags" Target="../tags/tag162.xml" /><Relationship Id="rId27" Type="http://schemas.openxmlformats.org/officeDocument/2006/relationships/tags" Target="../tags/tag163.xml" /><Relationship Id="rId28" Type="http://schemas.openxmlformats.org/officeDocument/2006/relationships/tags" Target="../tags/tag164.xml" /><Relationship Id="rId29" Type="http://schemas.openxmlformats.org/officeDocument/2006/relationships/tags" Target="../tags/tag165.xml" /><Relationship Id="rId3" Type="http://schemas.openxmlformats.org/officeDocument/2006/relationships/tags" Target="../tags/tag139.xml" /><Relationship Id="rId30" Type="http://schemas.openxmlformats.org/officeDocument/2006/relationships/tags" Target="../tags/tag166.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167.xml" /><Relationship Id="rId4" Type="http://schemas.openxmlformats.org/officeDocument/2006/relationships/tags" Target="../tags/tag168.xml" /><Relationship Id="rId5" Type="http://schemas.openxmlformats.org/officeDocument/2006/relationships/tags" Target="../tags/tag16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8.xml" /><Relationship Id="rId11" Type="http://schemas.openxmlformats.org/officeDocument/2006/relationships/tags" Target="../tags/tag179.xml" /><Relationship Id="rId12" Type="http://schemas.openxmlformats.org/officeDocument/2006/relationships/tags" Target="../tags/tag180.xml" /><Relationship Id="rId13" Type="http://schemas.openxmlformats.org/officeDocument/2006/relationships/tags" Target="../tags/tag181.xml" /><Relationship Id="rId14" Type="http://schemas.openxmlformats.org/officeDocument/2006/relationships/tags" Target="../tags/tag182.xml" /><Relationship Id="rId15" Type="http://schemas.openxmlformats.org/officeDocument/2006/relationships/tags" Target="../tags/tag183.xml" /><Relationship Id="rId16" Type="http://schemas.openxmlformats.org/officeDocument/2006/relationships/tags" Target="../tags/tag184.xml" /><Relationship Id="rId17" Type="http://schemas.openxmlformats.org/officeDocument/2006/relationships/tags" Target="../tags/tag185.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 Id="rId9" Type="http://schemas.openxmlformats.org/officeDocument/2006/relationships/tags" Target="../tags/tag17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4.xml" /><Relationship Id="rId11" Type="http://schemas.openxmlformats.org/officeDocument/2006/relationships/tags" Target="../tags/tag195.xml" /><Relationship Id="rId12" Type="http://schemas.openxmlformats.org/officeDocument/2006/relationships/tags" Target="../tags/tag196.xml" /><Relationship Id="rId13" Type="http://schemas.openxmlformats.org/officeDocument/2006/relationships/tags" Target="../tags/tag197.xml" /><Relationship Id="rId2" Type="http://schemas.openxmlformats.org/officeDocument/2006/relationships/tags" Target="../tags/tag186.xml" /><Relationship Id="rId3" Type="http://schemas.openxmlformats.org/officeDocument/2006/relationships/tags" Target="../tags/tag187.xml" /><Relationship Id="rId4" Type="http://schemas.openxmlformats.org/officeDocument/2006/relationships/tags" Target="../tags/tag188.xml" /><Relationship Id="rId5" Type="http://schemas.openxmlformats.org/officeDocument/2006/relationships/tags" Target="../tags/tag189.xml" /><Relationship Id="rId6" Type="http://schemas.openxmlformats.org/officeDocument/2006/relationships/tags" Target="../tags/tag190.xml" /><Relationship Id="rId7" Type="http://schemas.openxmlformats.org/officeDocument/2006/relationships/tags" Target="../tags/tag191.xml" /><Relationship Id="rId8" Type="http://schemas.openxmlformats.org/officeDocument/2006/relationships/tags" Target="../tags/tag192.xml" /><Relationship Id="rId9" Type="http://schemas.openxmlformats.org/officeDocument/2006/relationships/tags" Target="../tags/tag19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6.xml" /><Relationship Id="rId11" Type="http://schemas.openxmlformats.org/officeDocument/2006/relationships/tags" Target="../tags/tag207.xml" /><Relationship Id="rId12" Type="http://schemas.openxmlformats.org/officeDocument/2006/relationships/tags" Target="../tags/tag208.xml" /><Relationship Id="rId13" Type="http://schemas.openxmlformats.org/officeDocument/2006/relationships/tags" Target="../tags/tag209.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tags" Target="../tags/tag200.xml" /><Relationship Id="rId5" Type="http://schemas.openxmlformats.org/officeDocument/2006/relationships/tags" Target="../tags/tag201.xml" /><Relationship Id="rId6" Type="http://schemas.openxmlformats.org/officeDocument/2006/relationships/tags" Target="../tags/tag202.xm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tags" Target="../tags/tag20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3.xml" /><Relationship Id="rId3" Type="http://schemas.openxmlformats.org/officeDocument/2006/relationships/tags" Target="../tags/tag214.xml" /><Relationship Id="rId4" Type="http://schemas.openxmlformats.org/officeDocument/2006/relationships/tags" Target="../tags/tag215.xml" /><Relationship Id="rId5" Type="http://schemas.openxmlformats.org/officeDocument/2006/relationships/tags" Target="../tags/tag216.xml" /><Relationship Id="rId6" Type="http://schemas.openxmlformats.org/officeDocument/2006/relationships/tags" Target="../tags/tag217.xml" /><Relationship Id="rId7" Type="http://schemas.openxmlformats.org/officeDocument/2006/relationships/tags" Target="../tags/tag2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tags" Target="../tags/tag229.xml" /><Relationship Id="rId13" Type="http://schemas.openxmlformats.org/officeDocument/2006/relationships/tags" Target="../tags/tag230.xml" /><Relationship Id="rId14" Type="http://schemas.openxmlformats.org/officeDocument/2006/relationships/tags" Target="../tags/tag231.xml" /><Relationship Id="rId15" Type="http://schemas.openxmlformats.org/officeDocument/2006/relationships/tags" Target="../tags/tag232.xml" /><Relationship Id="rId16" Type="http://schemas.openxmlformats.org/officeDocument/2006/relationships/tags" Target="../tags/tag233.xml" /><Relationship Id="rId17" Type="http://schemas.openxmlformats.org/officeDocument/2006/relationships/tags" Target="../tags/tag234.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611423005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3"/>
          <p:cNvSpPr>
            <a:spLocks noGrp="1"/>
          </p:cNvSpPr>
          <p:nvPr>
            <p:ph type="title" idx="4"/>
            <p:custDataLst>
              <p:tags r:id="rId3"/>
            </p:custDataLst>
          </p:nvPr>
        </p:nvSpPr>
        <p:spPr>
          <a:xfrm>
            <a:off x="1163955" y="2496185"/>
            <a:ext cx="7683500" cy="1132205"/>
          </a:xfrm>
        </p:spPr>
        <p:txBody>
          <a:bodyPr>
            <a:normAutofit fontScale="90000"/>
          </a:bodyPr>
          <a:lstStyle/>
          <a:p>
            <a:r>
              <a:rPr lang="zh-CN" altLang="en-US"/>
              <a:t>市场营销基础中职优质课</a:t>
            </a:r>
            <a:endParaRPr lang="zh-CN" altLang="en-US"/>
          </a:p>
        </p:txBody>
      </p:sp>
      <p:sp>
        <p:nvSpPr>
          <p:cNvPr id="1048650" name="文本占位符 4"/>
          <p:cNvSpPr>
            <a:spLocks noGrp="1"/>
          </p:cNvSpPr>
          <p:nvPr>
            <p:ph type="body" idx="3"/>
            <p:custDataLst>
              <p:tags r:id="rId4"/>
            </p:custDataLst>
          </p:nvPr>
        </p:nvSpPr>
        <p:spPr>
          <a:xfrm>
            <a:off x="1163955" y="1983740"/>
            <a:ext cx="7683500" cy="512445"/>
          </a:xfrm>
        </p:spPr>
        <p:txBody>
          <a:bodyPr>
            <a:normAutofit fontScale="92857" lnSpcReduction="20000"/>
          </a:bodyPr>
          <a:lstStyle/>
          <a:p>
            <a:r>
              <a:rPr lang="zh-CN" altLang="en-US"/>
              <a:t>添加文档副标题</a:t>
            </a:r>
            <a:endParaRPr lang="zh-CN" altLang="en-US"/>
          </a:p>
        </p:txBody>
      </p:sp>
      <p:sp>
        <p:nvSpPr>
          <p:cNvPr id="1048652" name="文本占位符 5"/>
          <p:cNvSpPr>
            <a:spLocks noGrp="1"/>
          </p:cNvSpPr>
          <p:nvPr>
            <p:ph type="body" idx="2"/>
            <p:custDataLst>
              <p:tags r:id="rId5"/>
            </p:custDataLst>
          </p:nvPr>
        </p:nvSpPr>
        <p:spPr>
          <a:xfrm>
            <a:off x="1163955" y="4164965"/>
            <a:ext cx="7683500" cy="427355"/>
          </a:xfrm>
        </p:spPr>
        <p:txBody>
          <a:bodyPr/>
          <a:lstStyle/>
          <a:p>
            <a:r>
              <a:rPr lang="zh-CN" altLang="en-US"/>
              <a:t>汇报人：XXX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92" name="文本占位符 4"/>
          <p:cNvSpPr>
            <a:spLocks noGrp="1"/>
          </p:cNvSpPr>
          <p:nvPr>
            <p:ph type="body" idx="2"/>
            <p:custDataLst>
              <p:tags r:id="rId3"/>
            </p:custDataLst>
          </p:nvPr>
        </p:nvSpPr>
        <p:spPr>
          <a:xfrm>
            <a:off x="689610" y="4238625"/>
            <a:ext cx="4030345" cy="878840"/>
          </a:xfrm>
        </p:spPr>
        <p:txBody>
          <a:bodyPr>
            <a:normAutofit fontScale="88636" lnSpcReduction="20000"/>
          </a:bodyPr>
          <a:lstStyle/>
          <a:p>
            <a:r>
              <a:rPr lang="zh-CN" altLang="en-US"/>
              <a:t>CONTENTS</a:t>
            </a:r>
            <a:endParaRPr lang="zh-CN" altLang="en-US"/>
          </a:p>
        </p:txBody>
      </p:sp>
      <p:sp>
        <p:nvSpPr>
          <p:cNvPr id="1048794" name="标题 5"/>
          <p:cNvSpPr>
            <a:spLocks noGrp="1"/>
          </p:cNvSpPr>
          <p:nvPr>
            <p:ph type="title" idx="1"/>
            <p:custDataLst>
              <p:tags r:id="rId4"/>
            </p:custDataLst>
          </p:nvPr>
        </p:nvSpPr>
        <p:spPr>
          <a:xfrm>
            <a:off x="681355" y="5132705"/>
            <a:ext cx="4038600" cy="878840"/>
          </a:xfrm>
        </p:spPr>
        <p:txBody>
          <a:bodyPr>
            <a:normAutofit fontScale="90000"/>
          </a:bodyPr>
          <a:lstStyle/>
          <a:p>
            <a:r>
              <a:rPr lang="zh-CN" altLang="en-US"/>
              <a:t>目录</a:t>
            </a:r>
            <a:endParaRPr lang="zh-CN" altLang="en-US"/>
          </a:p>
        </p:txBody>
      </p:sp>
      <p:cxnSp>
        <p:nvCxnSpPr>
          <p:cNvPr id="3145747" name="直接连接符 36"/>
          <p:cNvCxnSpPr/>
          <p:nvPr>
            <p:custDataLst>
              <p:tags r:id="rId5"/>
            </p:custDataLst>
          </p:nvPr>
        </p:nvCxnSpPr>
        <p:spPr>
          <a:xfrm>
            <a:off x="2739691" y="1844664"/>
            <a:ext cx="5490210"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49" name="直接连接符 37"/>
          <p:cNvCxnSpPr/>
          <p:nvPr>
            <p:custDataLst>
              <p:tags r:id="rId6"/>
            </p:custDataLst>
          </p:nvPr>
        </p:nvCxnSpPr>
        <p:spPr>
          <a:xfrm>
            <a:off x="3462902" y="2562731"/>
            <a:ext cx="535368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51" name="直接连接符 38"/>
          <p:cNvCxnSpPr/>
          <p:nvPr>
            <p:custDataLst>
              <p:tags r:id="rId7"/>
            </p:custDataLst>
          </p:nvPr>
        </p:nvCxnSpPr>
        <p:spPr>
          <a:xfrm>
            <a:off x="4264218" y="3259843"/>
            <a:ext cx="504761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96" name="序号"/>
          <p:cNvSpPr txBox="1"/>
          <p:nvPr>
            <p:custDataLst>
              <p:tags r:id="rId8"/>
            </p:custDataLst>
          </p:nvPr>
        </p:nvSpPr>
        <p:spPr>
          <a:xfrm>
            <a:off x="3294380" y="123825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01.</a:t>
            </a:r>
            <a:endParaRPr lang="en-US" altLang="zh-CN" sz="2800">
              <a:ln>
                <a:solidFill>
                  <a:schemeClr val="accent1"/>
                </a:solidFill>
              </a:ln>
              <a:noFill/>
              <a:latin typeface="MiSans Heavy"/>
              <a:cs typeface="MiSans" panose="00000500000000000000" charset="-122"/>
            </a:endParaRPr>
          </a:p>
        </p:txBody>
      </p:sp>
      <p:sp>
        <p:nvSpPr>
          <p:cNvPr id="1048798" name="标题"/>
          <p:cNvSpPr txBox="1"/>
          <p:nvPr>
            <p:custDataLst>
              <p:tags r:id="rId9"/>
            </p:custDataLst>
          </p:nvPr>
        </p:nvSpPr>
        <p:spPr>
          <a:xfrm>
            <a:off x="4018280" y="1265555"/>
            <a:ext cx="7150735"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单击此处添加文本</a:t>
            </a:r>
            <a:endParaRPr lang="zh-CN" altLang="en-US" sz="2400">
              <a:effectLst/>
              <a:latin typeface="+mj-ea"/>
              <a:ea typeface="+mj-ea"/>
              <a:cs typeface="MiSans" panose="00000500000000000000" charset="-122"/>
            </a:endParaRPr>
          </a:p>
        </p:txBody>
      </p:sp>
      <p:sp>
        <p:nvSpPr>
          <p:cNvPr id="1048800" name="序号"/>
          <p:cNvSpPr txBox="1"/>
          <p:nvPr>
            <p:custDataLst>
              <p:tags r:id="rId10"/>
            </p:custDataLst>
          </p:nvPr>
        </p:nvSpPr>
        <p:spPr>
          <a:xfrm>
            <a:off x="3785870" y="196088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02.</a:t>
            </a:r>
            <a:endParaRPr lang="en-US" altLang="zh-CN" sz="2800">
              <a:ln>
                <a:solidFill>
                  <a:schemeClr val="accent1"/>
                </a:solidFill>
              </a:ln>
              <a:noFill/>
              <a:latin typeface="MiSans Heavy"/>
              <a:cs typeface="MiSans" panose="00000500000000000000" charset="-122"/>
            </a:endParaRPr>
          </a:p>
        </p:txBody>
      </p:sp>
      <p:sp>
        <p:nvSpPr>
          <p:cNvPr id="1048802" name="标题"/>
          <p:cNvSpPr txBox="1"/>
          <p:nvPr>
            <p:custDataLst>
              <p:tags r:id="rId11"/>
            </p:custDataLst>
          </p:nvPr>
        </p:nvSpPr>
        <p:spPr>
          <a:xfrm>
            <a:off x="4591050" y="1988185"/>
            <a:ext cx="6578600"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市场营销概述</a:t>
            </a:r>
            <a:endParaRPr lang="zh-CN" altLang="en-US" sz="2400">
              <a:effectLst/>
              <a:latin typeface="+mj-ea"/>
              <a:ea typeface="+mj-ea"/>
              <a:cs typeface="MiSans" panose="00000500000000000000" charset="-122"/>
            </a:endParaRPr>
          </a:p>
        </p:txBody>
      </p:sp>
      <p:sp>
        <p:nvSpPr>
          <p:cNvPr id="1048804" name="序号"/>
          <p:cNvSpPr txBox="1"/>
          <p:nvPr>
            <p:custDataLst>
              <p:tags r:id="rId12"/>
            </p:custDataLst>
          </p:nvPr>
        </p:nvSpPr>
        <p:spPr>
          <a:xfrm>
            <a:off x="4368165" y="2639695"/>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03.</a:t>
            </a:r>
            <a:endParaRPr lang="en-US" altLang="zh-CN" sz="2800">
              <a:ln>
                <a:solidFill>
                  <a:schemeClr val="accent1"/>
                </a:solidFill>
              </a:ln>
              <a:noFill/>
              <a:latin typeface="MiSans Heavy"/>
              <a:cs typeface="MiSans" panose="00000500000000000000" charset="-122"/>
            </a:endParaRPr>
          </a:p>
        </p:txBody>
      </p:sp>
      <p:sp>
        <p:nvSpPr>
          <p:cNvPr id="1048806" name="标题"/>
          <p:cNvSpPr txBox="1"/>
          <p:nvPr>
            <p:custDataLst>
              <p:tags r:id="rId13"/>
            </p:custDataLst>
          </p:nvPr>
        </p:nvSpPr>
        <p:spPr>
          <a:xfrm>
            <a:off x="5163185" y="2672080"/>
            <a:ext cx="6005830"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市场分析</a:t>
            </a:r>
            <a:endParaRPr lang="zh-CN" altLang="en-US" sz="2400">
              <a:effectLst/>
              <a:latin typeface="+mj-ea"/>
              <a:ea typeface="+mj-ea"/>
              <a:cs typeface="MiSans" panose="00000500000000000000" charset="-122"/>
            </a:endParaRPr>
          </a:p>
        </p:txBody>
      </p:sp>
      <p:cxnSp>
        <p:nvCxnSpPr>
          <p:cNvPr id="3145753" name="直接连接符 9"/>
          <p:cNvCxnSpPr/>
          <p:nvPr>
            <p:custDataLst>
              <p:tags r:id="rId14"/>
            </p:custDataLst>
          </p:nvPr>
        </p:nvCxnSpPr>
        <p:spPr>
          <a:xfrm>
            <a:off x="4432601" y="4007474"/>
            <a:ext cx="5481320"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55" name="直接连接符 10"/>
          <p:cNvCxnSpPr/>
          <p:nvPr>
            <p:custDataLst>
              <p:tags r:id="rId15"/>
            </p:custDataLst>
          </p:nvPr>
        </p:nvCxnSpPr>
        <p:spPr>
          <a:xfrm>
            <a:off x="5155812" y="4725541"/>
            <a:ext cx="533717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48808" name="序号"/>
          <p:cNvSpPr txBox="1"/>
          <p:nvPr>
            <p:custDataLst>
              <p:tags r:id="rId16"/>
            </p:custDataLst>
          </p:nvPr>
        </p:nvSpPr>
        <p:spPr>
          <a:xfrm>
            <a:off x="4942840" y="336550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04.</a:t>
            </a:r>
            <a:endParaRPr lang="en-US" altLang="zh-CN" sz="2800">
              <a:ln>
                <a:solidFill>
                  <a:schemeClr val="accent1"/>
                </a:solidFill>
              </a:ln>
              <a:noFill/>
              <a:latin typeface="MiSans Heavy"/>
              <a:cs typeface="MiSans" panose="00000500000000000000" charset="-122"/>
            </a:endParaRPr>
          </a:p>
        </p:txBody>
      </p:sp>
      <p:sp>
        <p:nvSpPr>
          <p:cNvPr id="1048810" name="标题"/>
          <p:cNvSpPr txBox="1"/>
          <p:nvPr>
            <p:custDataLst>
              <p:tags r:id="rId17"/>
            </p:custDataLst>
          </p:nvPr>
        </p:nvSpPr>
        <p:spPr>
          <a:xfrm>
            <a:off x="5666740" y="3392805"/>
            <a:ext cx="5502910"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产品策略</a:t>
            </a:r>
            <a:endParaRPr lang="zh-CN" altLang="en-US" sz="2400">
              <a:effectLst/>
              <a:latin typeface="+mj-ea"/>
              <a:ea typeface="+mj-ea"/>
              <a:cs typeface="MiSans" panose="00000500000000000000" charset="-122"/>
            </a:endParaRPr>
          </a:p>
        </p:txBody>
      </p:sp>
      <p:sp>
        <p:nvSpPr>
          <p:cNvPr id="1048812" name="序号"/>
          <p:cNvSpPr txBox="1"/>
          <p:nvPr>
            <p:custDataLst>
              <p:tags r:id="rId18"/>
            </p:custDataLst>
          </p:nvPr>
        </p:nvSpPr>
        <p:spPr>
          <a:xfrm>
            <a:off x="5478780" y="412369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05.</a:t>
            </a:r>
            <a:endParaRPr lang="en-US" altLang="zh-CN" sz="2800">
              <a:ln>
                <a:solidFill>
                  <a:schemeClr val="accent1"/>
                </a:solidFill>
              </a:ln>
              <a:noFill/>
              <a:latin typeface="MiSans Heavy"/>
              <a:cs typeface="MiSans" panose="00000500000000000000" charset="-122"/>
            </a:endParaRPr>
          </a:p>
        </p:txBody>
      </p:sp>
      <p:sp>
        <p:nvSpPr>
          <p:cNvPr id="1048814" name="标题"/>
          <p:cNvSpPr txBox="1"/>
          <p:nvPr>
            <p:custDataLst>
              <p:tags r:id="rId19"/>
            </p:custDataLst>
          </p:nvPr>
        </p:nvSpPr>
        <p:spPr>
          <a:xfrm>
            <a:off x="6283960" y="4150995"/>
            <a:ext cx="4886325"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价格策略</a:t>
            </a:r>
            <a:endParaRPr lang="zh-CN" altLang="en-US" sz="2400">
              <a:effectLst/>
              <a:latin typeface="+mj-ea"/>
              <a:ea typeface="+mj-ea"/>
              <a:cs typeface="MiSans" panose="00000500000000000000" charset="-122"/>
            </a:endParaRPr>
          </a:p>
        </p:txBody>
      </p:sp>
      <p:sp>
        <p:nvSpPr>
          <p:cNvPr id="1048816" name="序号"/>
          <p:cNvSpPr txBox="1"/>
          <p:nvPr>
            <p:custDataLst>
              <p:tags r:id="rId20"/>
            </p:custDataLst>
          </p:nvPr>
        </p:nvSpPr>
        <p:spPr>
          <a:xfrm>
            <a:off x="6061075" y="4802505"/>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06.</a:t>
            </a:r>
            <a:endParaRPr lang="en-US" altLang="zh-CN" sz="2800">
              <a:ln>
                <a:solidFill>
                  <a:schemeClr val="accent1"/>
                </a:solidFill>
              </a:ln>
              <a:noFill/>
              <a:latin typeface="MiSans Heavy"/>
              <a:cs typeface="MiSans" panose="00000500000000000000" charset="-122"/>
            </a:endParaRPr>
          </a:p>
        </p:txBody>
      </p:sp>
      <p:sp>
        <p:nvSpPr>
          <p:cNvPr id="1048818" name="标题"/>
          <p:cNvSpPr txBox="1"/>
          <p:nvPr>
            <p:custDataLst>
              <p:tags r:id="rId21"/>
            </p:custDataLst>
          </p:nvPr>
        </p:nvSpPr>
        <p:spPr>
          <a:xfrm>
            <a:off x="6856095" y="4834890"/>
            <a:ext cx="4313555"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渠道策略</a:t>
            </a:r>
            <a:endParaRPr lang="zh-CN" altLang="en-US" sz="2400">
              <a:effectLst/>
              <a:latin typeface="+mj-ea"/>
              <a:ea typeface="+mj-ea"/>
              <a:cs typeface="MiSans" panose="00000500000000000000" charset="-122"/>
            </a:endParaRPr>
          </a:p>
        </p:txBody>
      </p: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56" name="标题 1"/>
          <p:cNvSpPr>
            <a:spLocks noGrp="1"/>
          </p:cNvSpPr>
          <p:nvPr>
            <p:ph type="title" idx="2"/>
            <p:custDataLst>
              <p:tags r:id="rId3"/>
            </p:custDataLst>
          </p:nvPr>
        </p:nvSpPr>
        <p:spPr>
          <a:xfrm>
            <a:off x="1336040" y="1631315"/>
            <a:ext cx="5967095" cy="3479165"/>
          </a:xfrm>
        </p:spPr>
        <p:txBody>
          <a:bodyPr/>
          <a:lstStyle/>
          <a:p>
            <a:r>
              <a:rPr lang="zh-CN" altLang="en-US"/>
              <a:t>添加章节标题</a:t>
            </a:r>
            <a:endParaRPr lang="zh-CN" altLang="en-US"/>
          </a:p>
        </p:txBody>
      </p:sp>
      <p:sp>
        <p:nvSpPr>
          <p:cNvPr id="1048858" name="文本占位符 3"/>
          <p:cNvSpPr>
            <a:spLocks noGrp="1"/>
          </p:cNvSpPr>
          <p:nvPr>
            <p:ph type="body" idx="1"/>
            <p:custDataLst>
              <p:tags r:id="rId4"/>
            </p:custDataLst>
          </p:nvPr>
        </p:nvSpPr>
        <p:spPr>
          <a:xfrm>
            <a:off x="6690995" y="1631315"/>
            <a:ext cx="3646805" cy="3479165"/>
          </a:xfrm>
        </p:spPr>
        <p:txBody>
          <a:bodyPr/>
          <a:lstStyle/>
          <a:p>
            <a:r>
              <a:rPr lang="zh-CN" altLang="en-US"/>
              <a:t>01</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92" name="标题 1"/>
          <p:cNvSpPr>
            <a:spLocks noGrp="1"/>
          </p:cNvSpPr>
          <p:nvPr>
            <p:ph type="title" idx="2"/>
            <p:custDataLst>
              <p:tags r:id="rId3"/>
            </p:custDataLst>
          </p:nvPr>
        </p:nvSpPr>
        <p:spPr>
          <a:xfrm>
            <a:off x="1336040" y="1631315"/>
            <a:ext cx="5967095" cy="3479165"/>
          </a:xfrm>
        </p:spPr>
        <p:txBody>
          <a:bodyPr/>
          <a:lstStyle/>
          <a:p>
            <a:r>
              <a:rPr lang="zh-CN" altLang="en-US"/>
              <a:t>市场营销概述</a:t>
            </a:r>
            <a:endParaRPr lang="zh-CN" altLang="en-US"/>
          </a:p>
        </p:txBody>
      </p:sp>
      <p:sp>
        <p:nvSpPr>
          <p:cNvPr id="1048894" name="文本占位符 3"/>
          <p:cNvSpPr>
            <a:spLocks noGrp="1"/>
          </p:cNvSpPr>
          <p:nvPr>
            <p:ph type="body" idx="1"/>
            <p:custDataLst>
              <p:tags r:id="rId4"/>
            </p:custDataLst>
          </p:nvPr>
        </p:nvSpPr>
        <p:spPr>
          <a:xfrm>
            <a:off x="6690995" y="1631315"/>
            <a:ext cx="3646805" cy="3479165"/>
          </a:xfrm>
        </p:spPr>
        <p:txBody>
          <a:bodyPr/>
          <a:lstStyle/>
          <a:p>
            <a:r>
              <a:rPr lang="zh-CN" altLang="en-US"/>
              <a:t>02</a:t>
            </a:r>
            <a:endParaRPr lang="zh-CN" altLang="en-US"/>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28" name="标题 2"/>
          <p:cNvSpPr>
            <a:spLocks noGrp="1"/>
          </p:cNvSpPr>
          <p:nvPr>
            <p:ph type="title" idx="2"/>
          </p:nvPr>
        </p:nvSpPr>
        <p:spPr/>
        <p:txBody>
          <a:bodyPr>
            <a:normAutofit fontScale="90000"/>
          </a:bodyPr>
          <a:lstStyle/>
          <a:p>
            <a:r>
              <a:rPr lang="zh-CN" altLang="en-US"/>
              <a:t>市场营销的定义</a:t>
            </a:r>
            <a:endParaRPr lang="zh-CN" altLang="en-US"/>
          </a:p>
        </p:txBody>
      </p:sp>
      <p:sp>
        <p:nvSpPr>
          <p:cNvPr id="1048930" name="矩形 15"/>
          <p:cNvSpPr/>
          <p:nvPr>
            <p:custDataLst>
              <p:tags r:id="rId2"/>
            </p:custDataLst>
          </p:nvPr>
        </p:nvSpPr>
        <p:spPr>
          <a:xfrm>
            <a:off x="2409922" y="153397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市场营销是一种通过创造和交换价值来满足消费者需求并实现企业目标的过程。</a:t>
            </a:r>
            <a:endParaRPr lang="zh-CN" altLang="en-US" sz="1200" spc="150">
              <a:solidFill>
                <a:schemeClr val="tx1">
                  <a:lumMod val="85000"/>
                  <a:lumOff val="15000"/>
                </a:schemeClr>
              </a:solidFill>
              <a:latin typeface="+mn-ea"/>
              <a:sym typeface="+mn-ea"/>
            </a:endParaRPr>
          </a:p>
        </p:txBody>
      </p:sp>
      <p:sp>
        <p:nvSpPr>
          <p:cNvPr id="1048932" name="任意多边形 17"/>
          <p:cNvSpPr/>
          <p:nvPr>
            <p:custDataLst>
              <p:tags r:id="rId3"/>
            </p:custDataLst>
          </p:nvPr>
        </p:nvSpPr>
        <p:spPr>
          <a:xfrm flipV="1">
            <a:off x="2331283" y="145288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34" name="任意多边形 18"/>
          <p:cNvSpPr/>
          <p:nvPr>
            <p:custDataLst>
              <p:tags r:id="rId4"/>
            </p:custDataLst>
          </p:nvPr>
        </p:nvSpPr>
        <p:spPr>
          <a:xfrm flipH="1">
            <a:off x="8537172" y="2015637"/>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36" name="矩形 27"/>
          <p:cNvSpPr/>
          <p:nvPr>
            <p:custDataLst>
              <p:tags r:id="rId5"/>
            </p:custDataLst>
          </p:nvPr>
        </p:nvSpPr>
        <p:spPr>
          <a:xfrm>
            <a:off x="2409922" y="285608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市场营销的核心是消费者需求，企业需要了解和研究消费者需求，以满足市场需求。</a:t>
            </a:r>
            <a:endParaRPr lang="zh-CN" altLang="en-US" sz="1200" spc="150">
              <a:solidFill>
                <a:schemeClr val="tx1">
                  <a:lumMod val="85000"/>
                  <a:lumOff val="15000"/>
                </a:schemeClr>
              </a:solidFill>
              <a:latin typeface="+mn-ea"/>
              <a:sym typeface="+mn-ea"/>
            </a:endParaRPr>
          </a:p>
        </p:txBody>
      </p:sp>
      <p:sp>
        <p:nvSpPr>
          <p:cNvPr id="1048938" name="任意多边形 29"/>
          <p:cNvSpPr/>
          <p:nvPr>
            <p:custDataLst>
              <p:tags r:id="rId6"/>
            </p:custDataLst>
          </p:nvPr>
        </p:nvSpPr>
        <p:spPr>
          <a:xfrm flipV="1">
            <a:off x="2331283" y="277499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40" name="任意多边形 30"/>
          <p:cNvSpPr/>
          <p:nvPr>
            <p:custDataLst>
              <p:tags r:id="rId7"/>
            </p:custDataLst>
          </p:nvPr>
        </p:nvSpPr>
        <p:spPr>
          <a:xfrm flipH="1">
            <a:off x="8537172" y="3337747"/>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42" name="矩形 5"/>
          <p:cNvSpPr/>
          <p:nvPr>
            <p:custDataLst>
              <p:tags r:id="rId8"/>
            </p:custDataLst>
          </p:nvPr>
        </p:nvSpPr>
        <p:spPr>
          <a:xfrm>
            <a:off x="2409922" y="417819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市场营销涉及产品、价格、渠道和促销等策略，旨在创造品牌价值并建立长期客户关系。</a:t>
            </a:r>
            <a:endParaRPr lang="zh-CN" altLang="en-US" sz="1200" spc="150">
              <a:solidFill>
                <a:schemeClr val="tx1">
                  <a:lumMod val="85000"/>
                  <a:lumOff val="15000"/>
                </a:schemeClr>
              </a:solidFill>
              <a:latin typeface="+mn-ea"/>
              <a:sym typeface="+mn-ea"/>
            </a:endParaRPr>
          </a:p>
        </p:txBody>
      </p:sp>
      <p:sp>
        <p:nvSpPr>
          <p:cNvPr id="1048944" name="任意多边形 7"/>
          <p:cNvSpPr/>
          <p:nvPr>
            <p:custDataLst>
              <p:tags r:id="rId9"/>
            </p:custDataLst>
          </p:nvPr>
        </p:nvSpPr>
        <p:spPr>
          <a:xfrm flipV="1">
            <a:off x="2331283" y="409710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46" name="任意多边形 8"/>
          <p:cNvSpPr/>
          <p:nvPr>
            <p:custDataLst>
              <p:tags r:id="rId10"/>
            </p:custDataLst>
          </p:nvPr>
        </p:nvSpPr>
        <p:spPr>
          <a:xfrm flipH="1">
            <a:off x="8537172" y="4659857"/>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48" name="矩形 10"/>
          <p:cNvSpPr/>
          <p:nvPr>
            <p:custDataLst>
              <p:tags r:id="rId11"/>
            </p:custDataLst>
          </p:nvPr>
        </p:nvSpPr>
        <p:spPr>
          <a:xfrm>
            <a:off x="2409922" y="550030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市场营销的成功不仅取决于产品和服务的质量，还取决于企业与消费者之间的互动和沟通。</a:t>
            </a:r>
            <a:endParaRPr lang="zh-CN" altLang="en-US" sz="1200" spc="150">
              <a:solidFill>
                <a:schemeClr val="tx1">
                  <a:lumMod val="85000"/>
                  <a:lumOff val="15000"/>
                </a:schemeClr>
              </a:solidFill>
              <a:latin typeface="+mn-ea"/>
              <a:sym typeface="+mn-ea"/>
            </a:endParaRPr>
          </a:p>
        </p:txBody>
      </p:sp>
      <p:sp>
        <p:nvSpPr>
          <p:cNvPr id="1048950" name="任意多边形 12"/>
          <p:cNvSpPr/>
          <p:nvPr>
            <p:custDataLst>
              <p:tags r:id="rId12"/>
            </p:custDataLst>
          </p:nvPr>
        </p:nvSpPr>
        <p:spPr>
          <a:xfrm flipV="1">
            <a:off x="2331283" y="541921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52" name="任意多边形 13"/>
          <p:cNvSpPr/>
          <p:nvPr>
            <p:custDataLst>
              <p:tags r:id="rId13"/>
            </p:custDataLst>
          </p:nvPr>
        </p:nvSpPr>
        <p:spPr>
          <a:xfrm flipH="1">
            <a:off x="8537172" y="5981966"/>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86" name="标题 2"/>
          <p:cNvSpPr>
            <a:spLocks noGrp="1"/>
          </p:cNvSpPr>
          <p:nvPr>
            <p:ph type="title" idx="2"/>
          </p:nvPr>
        </p:nvSpPr>
        <p:spPr/>
        <p:txBody>
          <a:bodyPr>
            <a:normAutofit fontScale="90000"/>
          </a:bodyPr>
          <a:lstStyle/>
          <a:p>
            <a:r>
              <a:rPr lang="zh-CN" altLang="en-US"/>
              <a:t>市场营销的核心概念</a:t>
            </a:r>
            <a:endParaRPr lang="zh-CN" altLang="en-US"/>
          </a:p>
        </p:txBody>
      </p:sp>
      <p:sp>
        <p:nvSpPr>
          <p:cNvPr id="1048988" name="矩形 15"/>
          <p:cNvSpPr/>
          <p:nvPr>
            <p:custDataLst>
              <p:tags r:id="rId2"/>
            </p:custDataLst>
          </p:nvPr>
        </p:nvSpPr>
        <p:spPr>
          <a:xfrm>
            <a:off x="2409922" y="153397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市场营销：指企业通过市场调研、产品开发、定价、促销等手段，满足消费者需求并实现企业目标的经营活动。</a:t>
            </a:r>
            <a:endParaRPr lang="zh-CN" altLang="en-US" sz="1200" spc="150">
              <a:solidFill>
                <a:schemeClr val="tx1">
                  <a:lumMod val="85000"/>
                  <a:lumOff val="15000"/>
                </a:schemeClr>
              </a:solidFill>
              <a:latin typeface="+mn-ea"/>
              <a:sym typeface="+mn-ea"/>
            </a:endParaRPr>
          </a:p>
        </p:txBody>
      </p:sp>
      <p:sp>
        <p:nvSpPr>
          <p:cNvPr id="1048990" name="任意多边形 17"/>
          <p:cNvSpPr/>
          <p:nvPr>
            <p:custDataLst>
              <p:tags r:id="rId3"/>
            </p:custDataLst>
          </p:nvPr>
        </p:nvSpPr>
        <p:spPr>
          <a:xfrm flipV="1">
            <a:off x="2331283" y="145288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92" name="任意多边形 18"/>
          <p:cNvSpPr/>
          <p:nvPr>
            <p:custDataLst>
              <p:tags r:id="rId4"/>
            </p:custDataLst>
          </p:nvPr>
        </p:nvSpPr>
        <p:spPr>
          <a:xfrm flipH="1">
            <a:off x="8537172" y="2015637"/>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94" name="矩形 27"/>
          <p:cNvSpPr/>
          <p:nvPr>
            <p:custDataLst>
              <p:tags r:id="rId5"/>
            </p:custDataLst>
          </p:nvPr>
        </p:nvSpPr>
        <p:spPr>
          <a:xfrm>
            <a:off x="2409922" y="285608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目标市场：企业根据自身条件和市场需求，选择并确定自己的服务对象和产品定位的过程。</a:t>
            </a:r>
            <a:endParaRPr lang="zh-CN" altLang="en-US" sz="1200" spc="150">
              <a:solidFill>
                <a:schemeClr val="tx1">
                  <a:lumMod val="85000"/>
                  <a:lumOff val="15000"/>
                </a:schemeClr>
              </a:solidFill>
              <a:latin typeface="+mn-ea"/>
              <a:sym typeface="+mn-ea"/>
            </a:endParaRPr>
          </a:p>
        </p:txBody>
      </p:sp>
      <p:sp>
        <p:nvSpPr>
          <p:cNvPr id="1048996" name="任意多边形 29"/>
          <p:cNvSpPr/>
          <p:nvPr>
            <p:custDataLst>
              <p:tags r:id="rId6"/>
            </p:custDataLst>
          </p:nvPr>
        </p:nvSpPr>
        <p:spPr>
          <a:xfrm flipV="1">
            <a:off x="2331283" y="277499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98" name="任意多边形 30"/>
          <p:cNvSpPr/>
          <p:nvPr>
            <p:custDataLst>
              <p:tags r:id="rId7"/>
            </p:custDataLst>
          </p:nvPr>
        </p:nvSpPr>
        <p:spPr>
          <a:xfrm flipH="1">
            <a:off x="8537172" y="3337747"/>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00" name="矩形 5"/>
          <p:cNvSpPr/>
          <p:nvPr>
            <p:custDataLst>
              <p:tags r:id="rId8"/>
            </p:custDataLst>
          </p:nvPr>
        </p:nvSpPr>
        <p:spPr>
          <a:xfrm>
            <a:off x="2409922" y="417819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市场细分：将一个整体市场划分为若干个具有共同特征的小市场，以便选择目标市场的过程。</a:t>
            </a:r>
            <a:endParaRPr lang="zh-CN" altLang="en-US" sz="1200" spc="150">
              <a:solidFill>
                <a:schemeClr val="tx1">
                  <a:lumMod val="85000"/>
                  <a:lumOff val="15000"/>
                </a:schemeClr>
              </a:solidFill>
              <a:latin typeface="+mn-ea"/>
              <a:sym typeface="+mn-ea"/>
            </a:endParaRPr>
          </a:p>
        </p:txBody>
      </p:sp>
      <p:sp>
        <p:nvSpPr>
          <p:cNvPr id="1049002" name="任意多边形 7"/>
          <p:cNvSpPr/>
          <p:nvPr>
            <p:custDataLst>
              <p:tags r:id="rId9"/>
            </p:custDataLst>
          </p:nvPr>
        </p:nvSpPr>
        <p:spPr>
          <a:xfrm flipV="1">
            <a:off x="2331283" y="409710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04" name="任意多边形 8"/>
          <p:cNvSpPr/>
          <p:nvPr>
            <p:custDataLst>
              <p:tags r:id="rId10"/>
            </p:custDataLst>
          </p:nvPr>
        </p:nvSpPr>
        <p:spPr>
          <a:xfrm flipH="1">
            <a:off x="8537172" y="4659857"/>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06" name="矩形 10"/>
          <p:cNvSpPr/>
          <p:nvPr>
            <p:custDataLst>
              <p:tags r:id="rId11"/>
            </p:custDataLst>
          </p:nvPr>
        </p:nvSpPr>
        <p:spPr>
          <a:xfrm>
            <a:off x="2409922" y="550030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竞争策略：企业在市场竞争中采取的措施和手段，包括成本领先、差异化、集中化等策略。</a:t>
            </a:r>
            <a:endParaRPr lang="zh-CN" altLang="en-US" sz="1200" spc="150">
              <a:solidFill>
                <a:schemeClr val="tx1">
                  <a:lumMod val="85000"/>
                  <a:lumOff val="15000"/>
                </a:schemeClr>
              </a:solidFill>
              <a:latin typeface="+mn-ea"/>
              <a:sym typeface="+mn-ea"/>
            </a:endParaRPr>
          </a:p>
        </p:txBody>
      </p:sp>
      <p:sp>
        <p:nvSpPr>
          <p:cNvPr id="1049008" name="任意多边形 12"/>
          <p:cNvSpPr/>
          <p:nvPr>
            <p:custDataLst>
              <p:tags r:id="rId12"/>
            </p:custDataLst>
          </p:nvPr>
        </p:nvSpPr>
        <p:spPr>
          <a:xfrm flipV="1">
            <a:off x="2331283" y="541921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10" name="任意多边形 13"/>
          <p:cNvSpPr/>
          <p:nvPr>
            <p:custDataLst>
              <p:tags r:id="rId13"/>
            </p:custDataLst>
          </p:nvPr>
        </p:nvSpPr>
        <p:spPr>
          <a:xfrm flipH="1">
            <a:off x="8537172" y="5981966"/>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44" name="标题 2"/>
          <p:cNvSpPr>
            <a:spLocks noGrp="1"/>
          </p:cNvSpPr>
          <p:nvPr>
            <p:ph type="title" idx="2"/>
          </p:nvPr>
        </p:nvSpPr>
        <p:spPr/>
        <p:txBody>
          <a:bodyPr>
            <a:normAutofit fontScale="90000"/>
          </a:bodyPr>
          <a:lstStyle/>
          <a:p>
            <a:r>
              <a:rPr lang="zh-CN" altLang="en-US"/>
              <a:t>市场营销的重要性</a:t>
            </a:r>
            <a:endParaRPr lang="zh-CN" altLang="en-US"/>
          </a:p>
        </p:txBody>
      </p:sp>
      <p:sp>
        <p:nvSpPr>
          <p:cNvPr id="1049046" name="椭圆 262"/>
          <p:cNvSpPr/>
          <p:nvPr>
            <p:custDataLst>
              <p:tags r:id="rId2"/>
            </p:custDataLst>
          </p:nvPr>
        </p:nvSpPr>
        <p:spPr>
          <a:xfrm>
            <a:off x="2414057" y="4093381"/>
            <a:ext cx="7357027" cy="1924766"/>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048" name="椭圆 263"/>
          <p:cNvSpPr/>
          <p:nvPr>
            <p:custDataLst>
              <p:tags r:id="rId3"/>
            </p:custDataLst>
          </p:nvPr>
        </p:nvSpPr>
        <p:spPr>
          <a:xfrm>
            <a:off x="3266271" y="4173766"/>
            <a:ext cx="5577986" cy="1652921"/>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050" name="椭圆 264"/>
          <p:cNvSpPr/>
          <p:nvPr>
            <p:custDataLst>
              <p:tags r:id="rId4"/>
            </p:custDataLst>
          </p:nvPr>
        </p:nvSpPr>
        <p:spPr>
          <a:xfrm>
            <a:off x="4064242" y="4410347"/>
            <a:ext cx="3981146" cy="1179731"/>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052" name="椭圆 265"/>
          <p:cNvSpPr/>
          <p:nvPr>
            <p:custDataLst>
              <p:tags r:id="rId5"/>
            </p:custDataLst>
          </p:nvPr>
        </p:nvSpPr>
        <p:spPr>
          <a:xfrm>
            <a:off x="4738693" y="4610330"/>
            <a:ext cx="2631992" cy="779937"/>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054" name="椭圆 266"/>
          <p:cNvSpPr/>
          <p:nvPr>
            <p:custDataLst>
              <p:tags r:id="rId6"/>
            </p:custDataLst>
          </p:nvPr>
        </p:nvSpPr>
        <p:spPr>
          <a:xfrm>
            <a:off x="5430137" y="4814887"/>
            <a:ext cx="1513935" cy="448624"/>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75" name="直接连接符 267"/>
          <p:cNvCxnSpPr/>
          <p:nvPr>
            <p:custDataLst>
              <p:tags r:id="rId7"/>
            </p:custDataLst>
          </p:nvPr>
        </p:nvCxnSpPr>
        <p:spPr>
          <a:xfrm flipH="1">
            <a:off x="2869573" y="4740384"/>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56" name="椭圆 268"/>
          <p:cNvSpPr/>
          <p:nvPr>
            <p:custDataLst>
              <p:tags r:id="rId8"/>
            </p:custDataLst>
          </p:nvPr>
        </p:nvSpPr>
        <p:spPr>
          <a:xfrm flipV="1">
            <a:off x="2778078" y="4554126"/>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058" name="椭圆 269"/>
          <p:cNvSpPr/>
          <p:nvPr>
            <p:custDataLst>
              <p:tags r:id="rId9"/>
            </p:custDataLst>
          </p:nvPr>
        </p:nvSpPr>
        <p:spPr>
          <a:xfrm flipV="1">
            <a:off x="2819904" y="4596606"/>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060" name="椭圆 270"/>
          <p:cNvSpPr/>
          <p:nvPr>
            <p:custDataLst>
              <p:tags r:id="rId10"/>
            </p:custDataLst>
          </p:nvPr>
        </p:nvSpPr>
        <p:spPr>
          <a:xfrm flipV="1">
            <a:off x="7786797" y="3739817"/>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77" name="直接连接符 271"/>
          <p:cNvCxnSpPr/>
          <p:nvPr>
            <p:custDataLst>
              <p:tags r:id="rId11"/>
            </p:custDataLst>
          </p:nvPr>
        </p:nvCxnSpPr>
        <p:spPr>
          <a:xfrm flipH="1">
            <a:off x="7839734" y="3854839"/>
            <a:ext cx="0" cy="192476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62" name="椭圆 272"/>
          <p:cNvSpPr/>
          <p:nvPr>
            <p:custDataLst>
              <p:tags r:id="rId12"/>
            </p:custDataLst>
          </p:nvPr>
        </p:nvSpPr>
        <p:spPr>
          <a:xfrm flipV="1">
            <a:off x="4009998" y="3614337"/>
            <a:ext cx="387620" cy="387609"/>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79" name="直接连接符 273"/>
          <p:cNvCxnSpPr/>
          <p:nvPr>
            <p:custDataLst>
              <p:tags r:id="rId13"/>
            </p:custDataLst>
          </p:nvPr>
        </p:nvCxnSpPr>
        <p:spPr>
          <a:xfrm flipH="1">
            <a:off x="4202792" y="4033909"/>
            <a:ext cx="0" cy="10170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81" name="直接连接符 274"/>
          <p:cNvCxnSpPr/>
          <p:nvPr>
            <p:custDataLst>
              <p:tags r:id="rId14"/>
            </p:custDataLst>
          </p:nvPr>
        </p:nvCxnSpPr>
        <p:spPr>
          <a:xfrm flipH="1">
            <a:off x="7130644" y="3721518"/>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64" name="椭圆 275"/>
          <p:cNvSpPr/>
          <p:nvPr>
            <p:custDataLst>
              <p:tags r:id="rId15"/>
            </p:custDataLst>
          </p:nvPr>
        </p:nvSpPr>
        <p:spPr>
          <a:xfrm flipV="1">
            <a:off x="7039149" y="3535259"/>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066" name="椭圆 276"/>
          <p:cNvSpPr/>
          <p:nvPr>
            <p:custDataLst>
              <p:tags r:id="rId16"/>
            </p:custDataLst>
          </p:nvPr>
        </p:nvSpPr>
        <p:spPr>
          <a:xfrm flipV="1">
            <a:off x="7080975" y="3577739"/>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068" name="椭圆 277"/>
          <p:cNvSpPr/>
          <p:nvPr>
            <p:custDataLst>
              <p:tags r:id="rId17"/>
            </p:custDataLst>
          </p:nvPr>
        </p:nvSpPr>
        <p:spPr>
          <a:xfrm flipV="1">
            <a:off x="3758386" y="4395969"/>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83" name="直接连接符 278"/>
          <p:cNvCxnSpPr/>
          <p:nvPr>
            <p:custDataLst>
              <p:tags r:id="rId18"/>
            </p:custDataLst>
          </p:nvPr>
        </p:nvCxnSpPr>
        <p:spPr>
          <a:xfrm flipH="1">
            <a:off x="3811322" y="4510992"/>
            <a:ext cx="0" cy="11129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70" name="椭圆 279"/>
          <p:cNvSpPr/>
          <p:nvPr>
            <p:custDataLst>
              <p:tags r:id="rId19"/>
            </p:custDataLst>
          </p:nvPr>
        </p:nvSpPr>
        <p:spPr>
          <a:xfrm flipV="1">
            <a:off x="8529217" y="4631897"/>
            <a:ext cx="264035" cy="2640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85" name="直接连接符 280"/>
          <p:cNvCxnSpPr/>
          <p:nvPr>
            <p:custDataLst>
              <p:tags r:id="rId20"/>
            </p:custDataLst>
          </p:nvPr>
        </p:nvCxnSpPr>
        <p:spPr>
          <a:xfrm flipH="1">
            <a:off x="8659924" y="4924682"/>
            <a:ext cx="0" cy="41289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72" name="椭圆 281"/>
          <p:cNvSpPr/>
          <p:nvPr>
            <p:custDataLst>
              <p:tags r:id="rId21"/>
            </p:custDataLst>
          </p:nvPr>
        </p:nvSpPr>
        <p:spPr>
          <a:xfrm flipV="1">
            <a:off x="4949133" y="4943635"/>
            <a:ext cx="327055" cy="32704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87" name="直接连接符 282"/>
          <p:cNvCxnSpPr/>
          <p:nvPr>
            <p:custDataLst>
              <p:tags r:id="rId22"/>
            </p:custDataLst>
          </p:nvPr>
        </p:nvCxnSpPr>
        <p:spPr>
          <a:xfrm flipH="1">
            <a:off x="5109903" y="5322687"/>
            <a:ext cx="0" cy="72248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74" name="图形 15"/>
          <p:cNvSpPr/>
          <p:nvPr>
            <p:custDataLst>
              <p:tags r:id="rId23"/>
            </p:custDataLst>
          </p:nvPr>
        </p:nvSpPr>
        <p:spPr>
          <a:xfrm>
            <a:off x="5016447" y="5013563"/>
            <a:ext cx="187011" cy="182223"/>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76" name="图形 19"/>
          <p:cNvSpPr/>
          <p:nvPr>
            <p:custDataLst>
              <p:tags r:id="rId24"/>
            </p:custDataLst>
          </p:nvPr>
        </p:nvSpPr>
        <p:spPr>
          <a:xfrm>
            <a:off x="8597185" y="4705746"/>
            <a:ext cx="128075" cy="115333"/>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78" name="图形 27"/>
          <p:cNvSpPr/>
          <p:nvPr>
            <p:custDataLst>
              <p:tags r:id="rId25"/>
            </p:custDataLst>
          </p:nvPr>
        </p:nvSpPr>
        <p:spPr>
          <a:xfrm>
            <a:off x="4113257" y="3738510"/>
            <a:ext cx="181118" cy="139299"/>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80" name="任意多边形: 形状 286"/>
          <p:cNvSpPr/>
          <p:nvPr>
            <p:custDataLst>
              <p:tags r:id="rId26"/>
            </p:custDataLst>
          </p:nvPr>
        </p:nvSpPr>
        <p:spPr>
          <a:xfrm>
            <a:off x="5420988" y="3687534"/>
            <a:ext cx="1343129" cy="1343135"/>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82" name="正文"/>
          <p:cNvSpPr txBox="1"/>
          <p:nvPr>
            <p:custDataLst>
              <p:tags r:id="rId27"/>
            </p:custDataLst>
          </p:nvPr>
        </p:nvSpPr>
        <p:spPr>
          <a:xfrm>
            <a:off x="608330" y="3760076"/>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满足消费者需求，提升品牌形象</a:t>
            </a:r>
            <a:endParaRPr lang="zh-CN" altLang="en-US" sz="1200" spc="150">
              <a:solidFill>
                <a:schemeClr val="tx1">
                  <a:lumMod val="65000"/>
                  <a:lumOff val="35000"/>
                </a:schemeClr>
              </a:solidFill>
              <a:latin typeface="+mn-ea"/>
              <a:sym typeface="+mn-ea"/>
            </a:endParaRPr>
          </a:p>
        </p:txBody>
      </p:sp>
      <p:sp>
        <p:nvSpPr>
          <p:cNvPr id="1049084" name="正文"/>
          <p:cNvSpPr txBox="1"/>
          <p:nvPr>
            <p:custDataLst>
              <p:tags r:id="rId28"/>
            </p:custDataLst>
          </p:nvPr>
        </p:nvSpPr>
        <p:spPr>
          <a:xfrm>
            <a:off x="9419336" y="3760076"/>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促进企业创新，增强竞争力</a:t>
            </a:r>
            <a:endParaRPr lang="zh-CN" altLang="en-US" sz="1200" spc="150">
              <a:solidFill>
                <a:schemeClr val="tx1">
                  <a:lumMod val="65000"/>
                  <a:lumOff val="35000"/>
                </a:schemeClr>
              </a:solidFill>
              <a:latin typeface="+mn-ea"/>
              <a:sym typeface="+mn-ea"/>
            </a:endParaRPr>
          </a:p>
        </p:txBody>
      </p:sp>
      <p:sp>
        <p:nvSpPr>
          <p:cNvPr id="1049086" name="正文"/>
          <p:cNvSpPr txBox="1"/>
          <p:nvPr>
            <p:custDataLst>
              <p:tags r:id="rId29"/>
            </p:custDataLst>
          </p:nvPr>
        </p:nvSpPr>
        <p:spPr>
          <a:xfrm>
            <a:off x="7063330" y="1636730"/>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降低成本，提高利润</a:t>
            </a:r>
            <a:endParaRPr lang="zh-CN" altLang="en-US" sz="1200" spc="150">
              <a:solidFill>
                <a:schemeClr val="tx1">
                  <a:lumMod val="65000"/>
                  <a:lumOff val="35000"/>
                </a:schemeClr>
              </a:solidFill>
              <a:latin typeface="+mn-ea"/>
              <a:sym typeface="+mn-ea"/>
            </a:endParaRPr>
          </a:p>
        </p:txBody>
      </p:sp>
      <p:sp>
        <p:nvSpPr>
          <p:cNvPr id="1049088" name="正文"/>
          <p:cNvSpPr txBox="1"/>
          <p:nvPr>
            <p:custDataLst>
              <p:tags r:id="rId30"/>
            </p:custDataLst>
          </p:nvPr>
        </p:nvSpPr>
        <p:spPr>
          <a:xfrm>
            <a:off x="2964336" y="1636730"/>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增加销售额，提高市场占有率</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22" name="标题 1"/>
          <p:cNvSpPr>
            <a:spLocks noGrp="1"/>
          </p:cNvSpPr>
          <p:nvPr>
            <p:ph type="title" idx="2"/>
            <p:custDataLst>
              <p:tags r:id="rId3"/>
            </p:custDataLst>
          </p:nvPr>
        </p:nvSpPr>
        <p:spPr>
          <a:xfrm>
            <a:off x="1336040" y="1631315"/>
            <a:ext cx="5967095" cy="3479165"/>
          </a:xfrm>
        </p:spPr>
        <p:txBody>
          <a:bodyPr/>
          <a:lstStyle/>
          <a:p>
            <a:r>
              <a:rPr lang="zh-CN" altLang="en-US"/>
              <a:t>市场分析</a:t>
            </a:r>
            <a:endParaRPr lang="zh-CN" altLang="en-US"/>
          </a:p>
        </p:txBody>
      </p:sp>
      <p:sp>
        <p:nvSpPr>
          <p:cNvPr id="1049124" name="文本占位符 3"/>
          <p:cNvSpPr>
            <a:spLocks noGrp="1"/>
          </p:cNvSpPr>
          <p:nvPr>
            <p:ph type="body" idx="1"/>
            <p:custDataLst>
              <p:tags r:id="rId4"/>
            </p:custDataLst>
          </p:nvPr>
        </p:nvSpPr>
        <p:spPr>
          <a:xfrm>
            <a:off x="6690995" y="1631315"/>
            <a:ext cx="3646805" cy="3479165"/>
          </a:xfrm>
        </p:spPr>
        <p:txBody>
          <a:bodyPr/>
          <a:lstStyle/>
          <a:p>
            <a:r>
              <a:rPr lang="zh-CN" altLang="en-US"/>
              <a:t>03</a:t>
            </a:r>
            <a:endParaRPr lang="zh-CN" altLang="en-US"/>
          </a:p>
        </p:txBody>
      </p:sp>
    </p:spTree>
    <p:custDataLst>
      <p:tags r:id="rId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58" name="标题 2"/>
          <p:cNvSpPr>
            <a:spLocks noGrp="1"/>
          </p:cNvSpPr>
          <p:nvPr>
            <p:ph type="title" idx="2"/>
          </p:nvPr>
        </p:nvSpPr>
        <p:spPr/>
        <p:txBody>
          <a:bodyPr>
            <a:normAutofit fontScale="90000"/>
          </a:bodyPr>
          <a:lstStyle/>
          <a:p>
            <a:r>
              <a:rPr lang="zh-CN" altLang="en-US"/>
              <a:t>目标市场选择</a:t>
            </a:r>
            <a:endParaRPr lang="zh-CN" altLang="en-US"/>
          </a:p>
        </p:txBody>
      </p:sp>
      <p:sp>
        <p:nvSpPr>
          <p:cNvPr id="1049160" name="对角圆角矩形 15"/>
          <p:cNvSpPr/>
          <p:nvPr>
            <p:custDataLst>
              <p:tags r:id="rId2"/>
            </p:custDataLst>
          </p:nvPr>
        </p:nvSpPr>
        <p:spPr>
          <a:xfrm>
            <a:off x="1482735" y="4166107"/>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62" name="对角圆角矩形 16"/>
          <p:cNvSpPr/>
          <p:nvPr>
            <p:custDataLst>
              <p:tags r:id="rId3"/>
            </p:custDataLst>
          </p:nvPr>
        </p:nvSpPr>
        <p:spPr>
          <a:xfrm>
            <a:off x="1482735" y="4024975"/>
            <a:ext cx="561165" cy="535473"/>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64" name="直角三角形 17"/>
          <p:cNvSpPr/>
          <p:nvPr>
            <p:custDataLst>
              <p:tags r:id="rId4"/>
            </p:custDataLst>
          </p:nvPr>
        </p:nvSpPr>
        <p:spPr>
          <a:xfrm>
            <a:off x="2044025" y="4025622"/>
            <a:ext cx="84549" cy="14091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66" name="文本框 27"/>
          <p:cNvSpPr txBox="1"/>
          <p:nvPr>
            <p:custDataLst>
              <p:tags r:id="rId5"/>
            </p:custDataLst>
          </p:nvPr>
        </p:nvSpPr>
        <p:spPr>
          <a:xfrm>
            <a:off x="2080279" y="4177112"/>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确定企业自身的优势和劣势</a:t>
            </a:r>
            <a:endParaRPr lang="en-US" altLang="zh-CN">
              <a:solidFill>
                <a:schemeClr val="dk1">
                  <a:lumMod val="80000"/>
                  <a:lumOff val="20000"/>
                </a:schemeClr>
              </a:solidFill>
              <a:latin typeface="+mn-ea"/>
              <a:sym typeface="+mn-ea"/>
            </a:endParaRPr>
          </a:p>
        </p:txBody>
      </p:sp>
      <p:sp>
        <p:nvSpPr>
          <p:cNvPr id="1049168" name="对角圆角矩形 52"/>
          <p:cNvSpPr/>
          <p:nvPr>
            <p:custDataLst>
              <p:tags r:id="rId6"/>
            </p:custDataLst>
          </p:nvPr>
        </p:nvSpPr>
        <p:spPr>
          <a:xfrm>
            <a:off x="1482735" y="1594659"/>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70" name="对角圆角矩形 53"/>
          <p:cNvSpPr/>
          <p:nvPr>
            <p:custDataLst>
              <p:tags r:id="rId7"/>
            </p:custDataLst>
          </p:nvPr>
        </p:nvSpPr>
        <p:spPr>
          <a:xfrm>
            <a:off x="1482735" y="1452880"/>
            <a:ext cx="561165" cy="535473"/>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72" name="直角三角形 54"/>
          <p:cNvSpPr/>
          <p:nvPr>
            <p:custDataLst>
              <p:tags r:id="rId8"/>
            </p:custDataLst>
          </p:nvPr>
        </p:nvSpPr>
        <p:spPr>
          <a:xfrm>
            <a:off x="2044025" y="1453527"/>
            <a:ext cx="84549" cy="14091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74" name="文本框 56"/>
          <p:cNvSpPr txBox="1"/>
          <p:nvPr>
            <p:custDataLst>
              <p:tags r:id="rId9"/>
            </p:custDataLst>
          </p:nvPr>
        </p:nvSpPr>
        <p:spPr>
          <a:xfrm>
            <a:off x="2080279" y="1597896"/>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确定目标市场的需求和特点</a:t>
            </a:r>
            <a:endParaRPr lang="zh-CN" altLang="en-US">
              <a:solidFill>
                <a:schemeClr val="dk1">
                  <a:lumMod val="80000"/>
                  <a:lumOff val="20000"/>
                </a:schemeClr>
              </a:solidFill>
              <a:latin typeface="+mn-ea"/>
              <a:sym typeface="+mn-ea"/>
            </a:endParaRPr>
          </a:p>
        </p:txBody>
      </p:sp>
      <p:sp>
        <p:nvSpPr>
          <p:cNvPr id="1049176" name="对角圆角矩形 5"/>
          <p:cNvSpPr/>
          <p:nvPr>
            <p:custDataLst>
              <p:tags r:id="rId10"/>
            </p:custDataLst>
          </p:nvPr>
        </p:nvSpPr>
        <p:spPr>
          <a:xfrm>
            <a:off x="1482735" y="2880383"/>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78" name="对角圆角矩形 6"/>
          <p:cNvSpPr/>
          <p:nvPr>
            <p:custDataLst>
              <p:tags r:id="rId11"/>
            </p:custDataLst>
          </p:nvPr>
        </p:nvSpPr>
        <p:spPr>
          <a:xfrm>
            <a:off x="1482735" y="2738604"/>
            <a:ext cx="561165" cy="535473"/>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80" name="直角三角形 7"/>
          <p:cNvSpPr/>
          <p:nvPr>
            <p:custDataLst>
              <p:tags r:id="rId12"/>
            </p:custDataLst>
          </p:nvPr>
        </p:nvSpPr>
        <p:spPr>
          <a:xfrm>
            <a:off x="2044025" y="2739899"/>
            <a:ext cx="84549" cy="14091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82" name="文本框 8"/>
          <p:cNvSpPr txBox="1"/>
          <p:nvPr>
            <p:custDataLst>
              <p:tags r:id="rId13"/>
            </p:custDataLst>
          </p:nvPr>
        </p:nvSpPr>
        <p:spPr>
          <a:xfrm>
            <a:off x="2080279" y="2891389"/>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分析竞争对手的市场定位和策略</a:t>
            </a:r>
            <a:endParaRPr lang="zh-CN" altLang="en-US">
              <a:solidFill>
                <a:schemeClr val="dk1">
                  <a:lumMod val="80000"/>
                  <a:lumOff val="20000"/>
                </a:schemeClr>
              </a:solidFill>
              <a:latin typeface="+mn-ea"/>
              <a:sym typeface="+mn-ea"/>
            </a:endParaRPr>
          </a:p>
        </p:txBody>
      </p:sp>
      <p:sp>
        <p:nvSpPr>
          <p:cNvPr id="1049184" name="对角圆角矩形 9"/>
          <p:cNvSpPr/>
          <p:nvPr>
            <p:custDataLst>
              <p:tags r:id="rId14"/>
            </p:custDataLst>
          </p:nvPr>
        </p:nvSpPr>
        <p:spPr>
          <a:xfrm>
            <a:off x="1482735" y="5452478"/>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86" name="对角圆角矩形 10"/>
          <p:cNvSpPr/>
          <p:nvPr>
            <p:custDataLst>
              <p:tags r:id="rId15"/>
            </p:custDataLst>
          </p:nvPr>
        </p:nvSpPr>
        <p:spPr>
          <a:xfrm>
            <a:off x="1482735" y="5310699"/>
            <a:ext cx="561165" cy="535473"/>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88" name="直角三角形 11"/>
          <p:cNvSpPr/>
          <p:nvPr>
            <p:custDataLst>
              <p:tags r:id="rId16"/>
            </p:custDataLst>
          </p:nvPr>
        </p:nvSpPr>
        <p:spPr>
          <a:xfrm>
            <a:off x="2044025" y="5311346"/>
            <a:ext cx="84549" cy="14091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90" name="文本框 12"/>
          <p:cNvSpPr txBox="1"/>
          <p:nvPr>
            <p:custDataLst>
              <p:tags r:id="rId17"/>
            </p:custDataLst>
          </p:nvPr>
        </p:nvSpPr>
        <p:spPr>
          <a:xfrm>
            <a:off x="2080279" y="5462836"/>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选择最适合企业发展的目标市场</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24" name="标题 2"/>
          <p:cNvSpPr>
            <a:spLocks noGrp="1"/>
          </p:cNvSpPr>
          <p:nvPr>
            <p:ph type="title" idx="2"/>
          </p:nvPr>
        </p:nvSpPr>
        <p:spPr/>
        <p:txBody>
          <a:bodyPr>
            <a:normAutofit fontScale="90000"/>
          </a:bodyPr>
          <a:lstStyle/>
          <a:p>
            <a:r>
              <a:rPr lang="zh-CN" altLang="en-US"/>
              <a:t>消费者行为分析</a:t>
            </a:r>
            <a:endParaRPr lang="zh-CN" altLang="en-US"/>
          </a:p>
        </p:txBody>
      </p:sp>
      <p:sp>
        <p:nvSpPr>
          <p:cNvPr id="1049226" name="矩形 3"/>
          <p:cNvSpPr/>
          <p:nvPr>
            <p:custDataLst>
              <p:tags r:id="rId2"/>
            </p:custDataLst>
          </p:nvPr>
        </p:nvSpPr>
        <p:spPr>
          <a:xfrm>
            <a:off x="1595450" y="1452880"/>
            <a:ext cx="9524963" cy="1047243"/>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28" name="矩形 13"/>
          <p:cNvSpPr/>
          <p:nvPr>
            <p:custDataLst>
              <p:tags r:id="rId3"/>
            </p:custDataLst>
          </p:nvPr>
        </p:nvSpPr>
        <p:spPr>
          <a:xfrm>
            <a:off x="1065297" y="1452880"/>
            <a:ext cx="258314" cy="104724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30" name="文本框 4"/>
          <p:cNvSpPr txBox="1"/>
          <p:nvPr>
            <p:custDataLst>
              <p:tags r:id="rId4"/>
            </p:custDataLst>
          </p:nvPr>
        </p:nvSpPr>
        <p:spPr>
          <a:xfrm>
            <a:off x="1868172" y="1543363"/>
            <a:ext cx="9113714" cy="86633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消费者需求：分析消费者的需求和偏好，了解市场空白和潜在机会</a:t>
            </a:r>
            <a:endParaRPr lang="zh-CN" altLang="en-US" sz="2000" spc="150">
              <a:solidFill>
                <a:schemeClr val="tx1">
                  <a:lumMod val="85000"/>
                  <a:lumOff val="15000"/>
                </a:schemeClr>
              </a:solidFill>
              <a:latin typeface="+mn-ea"/>
              <a:sym typeface="+mn-ea"/>
            </a:endParaRPr>
          </a:p>
        </p:txBody>
      </p:sp>
      <p:sp>
        <p:nvSpPr>
          <p:cNvPr id="1049232" name="矩形 39"/>
          <p:cNvSpPr/>
          <p:nvPr>
            <p:custDataLst>
              <p:tags r:id="rId5"/>
            </p:custDataLst>
          </p:nvPr>
        </p:nvSpPr>
        <p:spPr>
          <a:xfrm>
            <a:off x="1595450" y="2696062"/>
            <a:ext cx="9524963" cy="1047243"/>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34" name="矩形 5"/>
          <p:cNvSpPr/>
          <p:nvPr>
            <p:custDataLst>
              <p:tags r:id="rId6"/>
            </p:custDataLst>
          </p:nvPr>
        </p:nvSpPr>
        <p:spPr>
          <a:xfrm>
            <a:off x="1065297" y="2696062"/>
            <a:ext cx="258314" cy="1047243"/>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36" name="文本框 41"/>
          <p:cNvSpPr txBox="1"/>
          <p:nvPr>
            <p:custDataLst>
              <p:tags r:id="rId7"/>
            </p:custDataLst>
          </p:nvPr>
        </p:nvSpPr>
        <p:spPr>
          <a:xfrm>
            <a:off x="1868172" y="2786545"/>
            <a:ext cx="9113714" cy="86633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消费心理：研究消费者的购买决策过程，包括认知、情感和行为三个方面</a:t>
            </a:r>
            <a:endParaRPr lang="zh-CN" altLang="en-US" sz="2000" spc="150">
              <a:solidFill>
                <a:schemeClr val="tx1">
                  <a:lumMod val="85000"/>
                  <a:lumOff val="15000"/>
                </a:schemeClr>
              </a:solidFill>
              <a:latin typeface="+mn-ea"/>
              <a:sym typeface="+mn-ea"/>
            </a:endParaRPr>
          </a:p>
        </p:txBody>
      </p:sp>
      <p:sp>
        <p:nvSpPr>
          <p:cNvPr id="1049238" name="矩形 12"/>
          <p:cNvSpPr/>
          <p:nvPr>
            <p:custDataLst>
              <p:tags r:id="rId8"/>
            </p:custDataLst>
          </p:nvPr>
        </p:nvSpPr>
        <p:spPr>
          <a:xfrm>
            <a:off x="1595450" y="3939244"/>
            <a:ext cx="9524963" cy="1047243"/>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40" name="矩形 17"/>
          <p:cNvSpPr/>
          <p:nvPr>
            <p:custDataLst>
              <p:tags r:id="rId9"/>
            </p:custDataLst>
          </p:nvPr>
        </p:nvSpPr>
        <p:spPr>
          <a:xfrm>
            <a:off x="1065297" y="3939244"/>
            <a:ext cx="258314" cy="1047243"/>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42" name="文本框 19"/>
          <p:cNvSpPr txBox="1"/>
          <p:nvPr>
            <p:custDataLst>
              <p:tags r:id="rId10"/>
            </p:custDataLst>
          </p:nvPr>
        </p:nvSpPr>
        <p:spPr>
          <a:xfrm>
            <a:off x="1868172" y="4029727"/>
            <a:ext cx="9113714" cy="866330"/>
          </a:xfrm>
          <a:prstGeom prst="rect">
            <a:avLst/>
          </a:prstGeom>
          <a:noFill/>
        </p:spPr>
        <p:txBody>
          <a:bodyPr vert="horz" wrap="square" lIns="91440" tIns="45720" rIns="91440" bIns="45720" rtlCol="0" anchor="ctr"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消费行为：观察消费者的购买行为和习惯，了解消费者对产品或服务的评价和反馈</a:t>
            </a:r>
            <a:endParaRPr lang="zh-CN" altLang="en-US" sz="2000" spc="150">
              <a:solidFill>
                <a:schemeClr val="tx1">
                  <a:lumMod val="85000"/>
                  <a:lumOff val="15000"/>
                </a:schemeClr>
              </a:solidFill>
              <a:latin typeface="+mn-ea"/>
              <a:sym typeface="+mn-ea"/>
            </a:endParaRPr>
          </a:p>
        </p:txBody>
      </p:sp>
      <p:sp>
        <p:nvSpPr>
          <p:cNvPr id="1049244" name="矩形 49"/>
          <p:cNvSpPr/>
          <p:nvPr>
            <p:custDataLst>
              <p:tags r:id="rId11"/>
            </p:custDataLst>
          </p:nvPr>
        </p:nvSpPr>
        <p:spPr>
          <a:xfrm>
            <a:off x="1595450" y="5181789"/>
            <a:ext cx="9524963" cy="1047243"/>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46" name="矩形 26"/>
          <p:cNvSpPr/>
          <p:nvPr>
            <p:custDataLst>
              <p:tags r:id="rId12"/>
            </p:custDataLst>
          </p:nvPr>
        </p:nvSpPr>
        <p:spPr>
          <a:xfrm>
            <a:off x="1065297" y="5181789"/>
            <a:ext cx="258314" cy="1047243"/>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48" name="文本框 27"/>
          <p:cNvSpPr txBox="1"/>
          <p:nvPr>
            <p:custDataLst>
              <p:tags r:id="rId13"/>
            </p:custDataLst>
          </p:nvPr>
        </p:nvSpPr>
        <p:spPr>
          <a:xfrm>
            <a:off x="1868172" y="5272272"/>
            <a:ext cx="9113714" cy="86633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消费趋势：预测未来的消费趋势和变化，及时调整营销策略和产品定位</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82" name="标题 2"/>
          <p:cNvSpPr>
            <a:spLocks noGrp="1"/>
          </p:cNvSpPr>
          <p:nvPr>
            <p:ph type="title" idx="2"/>
          </p:nvPr>
        </p:nvSpPr>
        <p:spPr/>
        <p:txBody>
          <a:bodyPr>
            <a:normAutofit fontScale="90000"/>
          </a:bodyPr>
          <a:lstStyle/>
          <a:p>
            <a:r>
              <a:rPr lang="zh-CN" altLang="en-US"/>
              <a:t>市场细分与定位</a:t>
            </a:r>
            <a:endParaRPr lang="zh-CN" altLang="en-US"/>
          </a:p>
        </p:txBody>
      </p:sp>
      <p:sp>
        <p:nvSpPr>
          <p:cNvPr id="1049284" name="圆角矩形 3"/>
          <p:cNvSpPr/>
          <p:nvPr>
            <p:custDataLst>
              <p:tags r:id="rId2"/>
            </p:custDataLst>
          </p:nvPr>
        </p:nvSpPr>
        <p:spPr>
          <a:xfrm rot="16200000">
            <a:off x="5608955" y="-3539652"/>
            <a:ext cx="966322" cy="1096675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86" name="圆角矩形 4"/>
          <p:cNvSpPr/>
          <p:nvPr>
            <p:custDataLst>
              <p:tags r:id="rId3"/>
            </p:custDataLst>
          </p:nvPr>
        </p:nvSpPr>
        <p:spPr>
          <a:xfrm rot="16200000">
            <a:off x="198411" y="1870892"/>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88" name="圆角矩形 5"/>
          <p:cNvSpPr/>
          <p:nvPr>
            <p:custDataLst>
              <p:tags r:id="rId4"/>
            </p:custDataLst>
          </p:nvPr>
        </p:nvSpPr>
        <p:spPr>
          <a:xfrm rot="16200000">
            <a:off x="5610230" y="-2266546"/>
            <a:ext cx="966322" cy="1096755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90" name="圆角矩形 6"/>
          <p:cNvSpPr/>
          <p:nvPr>
            <p:custDataLst>
              <p:tags r:id="rId5"/>
            </p:custDataLst>
          </p:nvPr>
        </p:nvSpPr>
        <p:spPr>
          <a:xfrm rot="16200000">
            <a:off x="199686" y="3144636"/>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92" name="圆角矩形 9"/>
          <p:cNvSpPr/>
          <p:nvPr>
            <p:custDataLst>
              <p:tags r:id="rId6"/>
            </p:custDataLst>
          </p:nvPr>
        </p:nvSpPr>
        <p:spPr>
          <a:xfrm rot="16200000">
            <a:off x="5608955" y="-1017664"/>
            <a:ext cx="966322" cy="1096675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94" name="圆角矩形 10"/>
          <p:cNvSpPr/>
          <p:nvPr>
            <p:custDataLst>
              <p:tags r:id="rId7"/>
            </p:custDataLst>
          </p:nvPr>
        </p:nvSpPr>
        <p:spPr>
          <a:xfrm rot="16200000">
            <a:off x="198411" y="4392880"/>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96" name="圆角矩形 11"/>
          <p:cNvSpPr/>
          <p:nvPr>
            <p:custDataLst>
              <p:tags r:id="rId8"/>
            </p:custDataLst>
          </p:nvPr>
        </p:nvSpPr>
        <p:spPr>
          <a:xfrm rot="16200000">
            <a:off x="5610230" y="254805"/>
            <a:ext cx="966322" cy="1096755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98" name="圆角矩形 12"/>
          <p:cNvSpPr/>
          <p:nvPr>
            <p:custDataLst>
              <p:tags r:id="rId9"/>
            </p:custDataLst>
          </p:nvPr>
        </p:nvSpPr>
        <p:spPr>
          <a:xfrm rot="16200000">
            <a:off x="199686" y="5665986"/>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00" name="文本框 7"/>
          <p:cNvSpPr txBox="1"/>
          <p:nvPr>
            <p:custDataLst>
              <p:tags r:id="rId10"/>
            </p:custDataLst>
          </p:nvPr>
        </p:nvSpPr>
        <p:spPr>
          <a:xfrm>
            <a:off x="1069249" y="3982323"/>
            <a:ext cx="10506261" cy="966322"/>
          </a:xfrm>
          <a:prstGeom prst="rect">
            <a:avLst/>
          </a:prstGeom>
        </p:spPr>
        <p:txBody>
          <a:bodyPr vert="horz" wrap="square" lIns="90000" tIns="46800" rIns="0" bIns="46800" rtlCol="0" anchor="ctr" anchorCtr="0">
            <a:normAutofit fontScale="91667"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市场定位的概念：根据企业自身特点和优势，确定产品或品牌在市场中的位置</a:t>
            </a:r>
            <a:endParaRPr lang="zh-CN" altLang="en-US" sz="2400">
              <a:latin typeface="+mn-ea"/>
              <a:ea typeface="+mn-ea"/>
            </a:endParaRPr>
          </a:p>
        </p:txBody>
      </p:sp>
      <p:sp>
        <p:nvSpPr>
          <p:cNvPr id="1049302" name="文本框 8"/>
          <p:cNvSpPr txBox="1"/>
          <p:nvPr>
            <p:custDataLst>
              <p:tags r:id="rId11"/>
            </p:custDataLst>
          </p:nvPr>
        </p:nvSpPr>
        <p:spPr>
          <a:xfrm>
            <a:off x="1069249" y="5256068"/>
            <a:ext cx="10506261" cy="96552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市场定位的策略：差异化定位、集中化定位、补缺式定位等</a:t>
            </a:r>
            <a:endParaRPr lang="zh-CN" altLang="en-US" sz="2400">
              <a:latin typeface="+mn-ea"/>
              <a:ea typeface="+mn-ea"/>
            </a:endParaRPr>
          </a:p>
        </p:txBody>
      </p:sp>
      <p:sp>
        <p:nvSpPr>
          <p:cNvPr id="1049304" name="文本框 13"/>
          <p:cNvSpPr txBox="1"/>
          <p:nvPr>
            <p:custDataLst>
              <p:tags r:id="rId12"/>
            </p:custDataLst>
          </p:nvPr>
        </p:nvSpPr>
        <p:spPr>
          <a:xfrm>
            <a:off x="1069249" y="1460335"/>
            <a:ext cx="10506261" cy="96632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市场细分的概念：将市场划分为具有相似需求和特点的消费者群体</a:t>
            </a:r>
            <a:endParaRPr lang="zh-CN" altLang="en-US" sz="2400">
              <a:latin typeface="+mn-ea"/>
              <a:ea typeface="+mn-ea"/>
            </a:endParaRPr>
          </a:p>
        </p:txBody>
      </p:sp>
      <p:sp>
        <p:nvSpPr>
          <p:cNvPr id="1049306" name="文本框 14"/>
          <p:cNvSpPr txBox="1"/>
          <p:nvPr>
            <p:custDataLst>
              <p:tags r:id="rId13"/>
            </p:custDataLst>
          </p:nvPr>
        </p:nvSpPr>
        <p:spPr>
          <a:xfrm>
            <a:off x="1069249" y="2735355"/>
            <a:ext cx="10506261" cy="965526"/>
          </a:xfrm>
          <a:prstGeom prst="rect">
            <a:avLst/>
          </a:prstGeom>
        </p:spPr>
        <p:txBody>
          <a:bodyPr vert="horz" wrap="square" lIns="90000" tIns="46800" rIns="90000" bIns="46800" rtlCol="0" anchor="ctr" anchorCtr="0">
            <a:normAutofit fontScale="87500"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市场细分的重要性：帮助企业更好地了解消费者需求，制定更有效的营销策略</a:t>
            </a:r>
            <a:endParaRPr lang="zh-CN" altLang="en-US" sz="2400">
              <a:latin typeface="+mn-ea"/>
              <a:ea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40" name="标题 1"/>
          <p:cNvSpPr>
            <a:spLocks noGrp="1"/>
          </p:cNvSpPr>
          <p:nvPr>
            <p:ph type="title" idx="2"/>
            <p:custDataLst>
              <p:tags r:id="rId3"/>
            </p:custDataLst>
          </p:nvPr>
        </p:nvSpPr>
        <p:spPr>
          <a:xfrm>
            <a:off x="1336040" y="1631315"/>
            <a:ext cx="5967095" cy="3479165"/>
          </a:xfrm>
        </p:spPr>
        <p:txBody>
          <a:bodyPr/>
          <a:lstStyle/>
          <a:p>
            <a:r>
              <a:rPr lang="zh-CN" altLang="en-US"/>
              <a:t>产品策略</a:t>
            </a:r>
            <a:endParaRPr lang="zh-CN" altLang="en-US"/>
          </a:p>
        </p:txBody>
      </p:sp>
      <p:sp>
        <p:nvSpPr>
          <p:cNvPr id="1049342" name="文本占位符 3"/>
          <p:cNvSpPr>
            <a:spLocks noGrp="1"/>
          </p:cNvSpPr>
          <p:nvPr>
            <p:ph type="body" idx="1"/>
            <p:custDataLst>
              <p:tags r:id="rId4"/>
            </p:custDataLst>
          </p:nvPr>
        </p:nvSpPr>
        <p:spPr>
          <a:xfrm>
            <a:off x="6690995" y="1631315"/>
            <a:ext cx="3646805" cy="3479165"/>
          </a:xfrm>
        </p:spPr>
        <p:txBody>
          <a:bodyPr/>
          <a:lstStyle/>
          <a:p>
            <a:r>
              <a:rPr lang="zh-CN" altLang="en-US"/>
              <a:t>04</a:t>
            </a:r>
            <a:endParaRPr lang="zh-CN" altLang="en-US"/>
          </a:p>
        </p:txBody>
      </p:sp>
    </p:spTree>
    <p:custDataLst>
      <p:tags r:id="rId5"/>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76" name="标题 2"/>
          <p:cNvSpPr>
            <a:spLocks noGrp="1"/>
          </p:cNvSpPr>
          <p:nvPr>
            <p:ph type="title" idx="2"/>
          </p:nvPr>
        </p:nvSpPr>
        <p:spPr/>
        <p:txBody>
          <a:bodyPr>
            <a:normAutofit fontScale="90000"/>
          </a:bodyPr>
          <a:lstStyle/>
          <a:p>
            <a:r>
              <a:rPr lang="zh-CN" altLang="en-US"/>
              <a:t>产品定位与差异化</a:t>
            </a:r>
            <a:endParaRPr lang="zh-CN" altLang="en-US"/>
          </a:p>
        </p:txBody>
      </p:sp>
      <p:sp>
        <p:nvSpPr>
          <p:cNvPr id="1049378" name="矩形 5"/>
          <p:cNvSpPr/>
          <p:nvPr>
            <p:custDataLst>
              <p:tags r:id="rId2"/>
            </p:custDataLst>
          </p:nvPr>
        </p:nvSpPr>
        <p:spPr>
          <a:xfrm>
            <a:off x="1056424" y="1462000"/>
            <a:ext cx="4713931" cy="47677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380" name="矩形 10"/>
          <p:cNvSpPr/>
          <p:nvPr>
            <p:custDataLst>
              <p:tags r:id="rId3"/>
            </p:custDataLst>
          </p:nvPr>
        </p:nvSpPr>
        <p:spPr>
          <a:xfrm>
            <a:off x="1701365" y="1452880"/>
            <a:ext cx="967880" cy="5018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382" name="TextBox 2"/>
          <p:cNvSpPr txBox="1"/>
          <p:nvPr>
            <p:custDataLst>
              <p:tags r:id="rId4"/>
            </p:custDataLst>
          </p:nvPr>
        </p:nvSpPr>
        <p:spPr>
          <a:xfrm>
            <a:off x="1338504" y="2772728"/>
            <a:ext cx="4149932" cy="2517682"/>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400" spc="150">
                <a:solidFill>
                  <a:schemeClr val="dk1">
                    <a:lumMod val="80000"/>
                    <a:lumOff val="20000"/>
                  </a:schemeClr>
                </a:solidFill>
                <a:latin typeface="+mn-ea"/>
                <a:cs typeface="微软雅黑" panose="020b0503020204020204" charset="-122"/>
                <a:sym typeface="Arial" pitchFamily="34" charset="0"/>
              </a:rPr>
              <a:t>产品定位：确定目标市场和消费者群体，使产品在市场上具有明确性和独特性。</a:t>
            </a:r>
            <a:endParaRPr lang="zh-CN" altLang="en-US" sz="2400" spc="150">
              <a:solidFill>
                <a:schemeClr val="dk1">
                  <a:lumMod val="80000"/>
                  <a:lumOff val="20000"/>
                </a:schemeClr>
              </a:solidFill>
              <a:latin typeface="+mn-ea"/>
              <a:cs typeface="微软雅黑" panose="020b0503020204020204" charset="-122"/>
              <a:sym typeface="Arial" pitchFamily="34" charset="0"/>
            </a:endParaRPr>
          </a:p>
        </p:txBody>
      </p:sp>
      <p:sp>
        <p:nvSpPr>
          <p:cNvPr id="1049384" name="矩形 6"/>
          <p:cNvSpPr/>
          <p:nvPr>
            <p:custDataLst>
              <p:tags r:id="rId5"/>
            </p:custDataLst>
          </p:nvPr>
        </p:nvSpPr>
        <p:spPr>
          <a:xfrm>
            <a:off x="6415295" y="1462000"/>
            <a:ext cx="4713931" cy="47677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386" name="矩形 11"/>
          <p:cNvSpPr/>
          <p:nvPr>
            <p:custDataLst>
              <p:tags r:id="rId6"/>
            </p:custDataLst>
          </p:nvPr>
        </p:nvSpPr>
        <p:spPr>
          <a:xfrm>
            <a:off x="7096718" y="1452880"/>
            <a:ext cx="967880" cy="5018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388" name="TextBox 2"/>
          <p:cNvSpPr txBox="1"/>
          <p:nvPr>
            <p:custDataLst>
              <p:tags r:id="rId7"/>
            </p:custDataLst>
          </p:nvPr>
        </p:nvSpPr>
        <p:spPr>
          <a:xfrm>
            <a:off x="6697376" y="2772728"/>
            <a:ext cx="4149932" cy="2517682"/>
          </a:xfrm>
          <a:prstGeom prst="rect">
            <a:avLst/>
          </a:prstGeom>
          <a:noFill/>
        </p:spPr>
        <p:txBody>
          <a:bodyPr wrap="square" rtlCol="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400" spc="150">
                <a:solidFill>
                  <a:schemeClr val="dk1">
                    <a:lumMod val="80000"/>
                    <a:lumOff val="20000"/>
                  </a:schemeClr>
                </a:solidFill>
                <a:latin typeface="+mn-ea"/>
                <a:cs typeface="微软雅黑" panose="020b0503020204020204" charset="-122"/>
                <a:sym typeface="Arial" pitchFamily="34" charset="0"/>
              </a:rPr>
              <a:t>差异化：通过产品特性、品牌形象、价格策略等方式，使产品在市场上与其他竞争者区分开来，提高产品的竞争力。</a:t>
            </a:r>
            <a:endParaRPr lang="zh-CN" altLang="en-US" sz="24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22" name="标题 2"/>
          <p:cNvSpPr>
            <a:spLocks noGrp="1"/>
          </p:cNvSpPr>
          <p:nvPr>
            <p:ph type="title" idx="2"/>
          </p:nvPr>
        </p:nvSpPr>
        <p:spPr/>
        <p:txBody>
          <a:bodyPr>
            <a:normAutofit fontScale="90000"/>
          </a:bodyPr>
          <a:lstStyle/>
          <a:p>
            <a:r>
              <a:rPr lang="zh-CN" altLang="en-US"/>
              <a:t>产品生命周期管理</a:t>
            </a:r>
            <a:endParaRPr lang="zh-CN" altLang="en-US"/>
          </a:p>
        </p:txBody>
      </p:sp>
      <p:sp>
        <p:nvSpPr>
          <p:cNvPr id="1049424" name="对角圆角矩形 15"/>
          <p:cNvSpPr/>
          <p:nvPr>
            <p:custDataLst>
              <p:tags r:id="rId2"/>
            </p:custDataLst>
          </p:nvPr>
        </p:nvSpPr>
        <p:spPr>
          <a:xfrm>
            <a:off x="1482735" y="4166107"/>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426" name="对角圆角矩形 16"/>
          <p:cNvSpPr/>
          <p:nvPr>
            <p:custDataLst>
              <p:tags r:id="rId3"/>
            </p:custDataLst>
          </p:nvPr>
        </p:nvSpPr>
        <p:spPr>
          <a:xfrm>
            <a:off x="1482735" y="4024975"/>
            <a:ext cx="561165" cy="535473"/>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428" name="直角三角形 17"/>
          <p:cNvSpPr/>
          <p:nvPr>
            <p:custDataLst>
              <p:tags r:id="rId4"/>
            </p:custDataLst>
          </p:nvPr>
        </p:nvSpPr>
        <p:spPr>
          <a:xfrm>
            <a:off x="2044025" y="4025622"/>
            <a:ext cx="84549" cy="14091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430" name="文本框 27"/>
          <p:cNvSpPr txBox="1"/>
          <p:nvPr>
            <p:custDataLst>
              <p:tags r:id="rId5"/>
            </p:custDataLst>
          </p:nvPr>
        </p:nvSpPr>
        <p:spPr>
          <a:xfrm>
            <a:off x="2080279" y="4177112"/>
            <a:ext cx="8330834" cy="763754"/>
          </a:xfrm>
          <a:prstGeom prst="rect">
            <a:avLst/>
          </a:prstGeom>
          <a:noFill/>
        </p:spPr>
        <p:txBody>
          <a:bodyPr wrap="square" tIns="0" bIns="107950" rtlCol="0" anchor="ctr" anchorCtr="0">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产品生命周期管理的意义：帮助企业更好地了解产品所处的阶段，制定相应的营销策略，提高市场竞争力</a:t>
            </a:r>
            <a:endParaRPr lang="en-US" altLang="zh-CN">
              <a:solidFill>
                <a:schemeClr val="dk1">
                  <a:lumMod val="80000"/>
                  <a:lumOff val="20000"/>
                </a:schemeClr>
              </a:solidFill>
              <a:latin typeface="+mn-ea"/>
              <a:sym typeface="+mn-ea"/>
            </a:endParaRPr>
          </a:p>
        </p:txBody>
      </p:sp>
      <p:sp>
        <p:nvSpPr>
          <p:cNvPr id="1049432" name="对角圆角矩形 52"/>
          <p:cNvSpPr/>
          <p:nvPr>
            <p:custDataLst>
              <p:tags r:id="rId6"/>
            </p:custDataLst>
          </p:nvPr>
        </p:nvSpPr>
        <p:spPr>
          <a:xfrm>
            <a:off x="1482735" y="1594659"/>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434" name="对角圆角矩形 53"/>
          <p:cNvSpPr/>
          <p:nvPr>
            <p:custDataLst>
              <p:tags r:id="rId7"/>
            </p:custDataLst>
          </p:nvPr>
        </p:nvSpPr>
        <p:spPr>
          <a:xfrm>
            <a:off x="1482735" y="1452880"/>
            <a:ext cx="561165" cy="535473"/>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436" name="直角三角形 54"/>
          <p:cNvSpPr/>
          <p:nvPr>
            <p:custDataLst>
              <p:tags r:id="rId8"/>
            </p:custDataLst>
          </p:nvPr>
        </p:nvSpPr>
        <p:spPr>
          <a:xfrm>
            <a:off x="2044025" y="1453527"/>
            <a:ext cx="84549" cy="14091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438" name="文本框 56"/>
          <p:cNvSpPr txBox="1"/>
          <p:nvPr>
            <p:custDataLst>
              <p:tags r:id="rId9"/>
            </p:custDataLst>
          </p:nvPr>
        </p:nvSpPr>
        <p:spPr>
          <a:xfrm>
            <a:off x="2080279" y="1597896"/>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产品生命周期的四个阶段：导入期、成长期、成熟期和衰退期</a:t>
            </a:r>
            <a:endParaRPr lang="zh-CN" altLang="en-US" sz="1600">
              <a:solidFill>
                <a:schemeClr val="dk1">
                  <a:lumMod val="80000"/>
                  <a:lumOff val="20000"/>
                </a:schemeClr>
              </a:solidFill>
              <a:latin typeface="+mn-ea"/>
              <a:sym typeface="+mn-ea"/>
            </a:endParaRPr>
          </a:p>
        </p:txBody>
      </p:sp>
      <p:sp>
        <p:nvSpPr>
          <p:cNvPr id="1049440" name="对角圆角矩形 5"/>
          <p:cNvSpPr/>
          <p:nvPr>
            <p:custDataLst>
              <p:tags r:id="rId10"/>
            </p:custDataLst>
          </p:nvPr>
        </p:nvSpPr>
        <p:spPr>
          <a:xfrm>
            <a:off x="1482735" y="2880383"/>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442" name="对角圆角矩形 6"/>
          <p:cNvSpPr/>
          <p:nvPr>
            <p:custDataLst>
              <p:tags r:id="rId11"/>
            </p:custDataLst>
          </p:nvPr>
        </p:nvSpPr>
        <p:spPr>
          <a:xfrm>
            <a:off x="1482735" y="2738604"/>
            <a:ext cx="561165" cy="535473"/>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444" name="直角三角形 7"/>
          <p:cNvSpPr/>
          <p:nvPr>
            <p:custDataLst>
              <p:tags r:id="rId12"/>
            </p:custDataLst>
          </p:nvPr>
        </p:nvSpPr>
        <p:spPr>
          <a:xfrm>
            <a:off x="2044025" y="2739899"/>
            <a:ext cx="84549" cy="14091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446" name="文本框 8"/>
          <p:cNvSpPr txBox="1"/>
          <p:nvPr>
            <p:custDataLst>
              <p:tags r:id="rId13"/>
            </p:custDataLst>
          </p:nvPr>
        </p:nvSpPr>
        <p:spPr>
          <a:xfrm>
            <a:off x="2080279" y="2891389"/>
            <a:ext cx="8330834" cy="763754"/>
          </a:xfrm>
          <a:prstGeom prst="rect">
            <a:avLst/>
          </a:prstGeom>
          <a:noFill/>
        </p:spPr>
        <p:txBody>
          <a:bodyPr wrap="square" tIns="0" bIns="107950" rtlCol="0" anchor="ctr" anchorCtr="0">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针对不同阶段采取不同的营销策略：在导入期注重市场推广和品牌建设，成长期加大市场拓展力度，成熟期注重维护市场份额和品牌价值，衰退期则考虑产品升级或退出市场</a:t>
            </a:r>
            <a:endParaRPr lang="zh-CN" altLang="en-US">
              <a:solidFill>
                <a:schemeClr val="dk1">
                  <a:lumMod val="80000"/>
                  <a:lumOff val="20000"/>
                </a:schemeClr>
              </a:solidFill>
              <a:latin typeface="+mn-ea"/>
              <a:sym typeface="+mn-ea"/>
            </a:endParaRPr>
          </a:p>
        </p:txBody>
      </p:sp>
      <p:sp>
        <p:nvSpPr>
          <p:cNvPr id="1049448" name="对角圆角矩形 9"/>
          <p:cNvSpPr/>
          <p:nvPr>
            <p:custDataLst>
              <p:tags r:id="rId14"/>
            </p:custDataLst>
          </p:nvPr>
        </p:nvSpPr>
        <p:spPr>
          <a:xfrm>
            <a:off x="1482735" y="5452478"/>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450" name="对角圆角矩形 10"/>
          <p:cNvSpPr/>
          <p:nvPr>
            <p:custDataLst>
              <p:tags r:id="rId15"/>
            </p:custDataLst>
          </p:nvPr>
        </p:nvSpPr>
        <p:spPr>
          <a:xfrm>
            <a:off x="1482735" y="5310699"/>
            <a:ext cx="561165" cy="535473"/>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452" name="直角三角形 11"/>
          <p:cNvSpPr/>
          <p:nvPr>
            <p:custDataLst>
              <p:tags r:id="rId16"/>
            </p:custDataLst>
          </p:nvPr>
        </p:nvSpPr>
        <p:spPr>
          <a:xfrm>
            <a:off x="2044025" y="5311346"/>
            <a:ext cx="84549" cy="14091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454" name="文本框 12"/>
          <p:cNvSpPr txBox="1"/>
          <p:nvPr>
            <p:custDataLst>
              <p:tags r:id="rId17"/>
            </p:custDataLst>
          </p:nvPr>
        </p:nvSpPr>
        <p:spPr>
          <a:xfrm>
            <a:off x="2080279" y="5462836"/>
            <a:ext cx="8330834" cy="763754"/>
          </a:xfrm>
          <a:prstGeom prst="rect">
            <a:avLst/>
          </a:prstGeom>
          <a:noFill/>
        </p:spPr>
        <p:txBody>
          <a:bodyPr wrap="square" tIns="0" bIns="107950" rtlCol="0" anchor="ctr" anchorCtr="0">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如何延长产品生命周期：通过不断创新、提高产品质量和服务，加强品牌建设等方式，延长产品的市场寿命</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https://d.book118.com/186114230053010051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EXT_SHADOW_SCHEMECOLOR_INDEX" val="14"/>
  <p:tag name="KSO_WM_UNIT_TEXT_SHADOW_SCHEMECOLOR_INDEX_BRIGHTNESS" val="0"/>
  <p:tag name="KSO_WM_UNIT_TYPE" val="b"/>
  <p:tag name="KSO_WM_UNIT_VALUE" val="17"/>
</p:tagLst>
</file>

<file path=ppt/tags/tag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LACING_PICTURE_USER_VIEWPORT" val="{&quot;height&quot;:673,&quot;width&quot;:2652}"/>
  <p:tag name="KSO_WM_UNIT_PRESET_TEXT" val="汇报人：稻小壳"/>
  <p:tag name="KSO_WM_UNIT_SUBTYPE" val="b"/>
  <p:tag name="KSO_WM_UNIT_TYPE" val="f"/>
  <p:tag name="KSO_WM_UNIT_VALUE" val="60"/>
</p:tagLst>
</file>

<file path=ppt/tags/tag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0"/>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1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FILL_FORE_SCHEMECOLOR_INDEX_1" val="7"/>
  <p:tag name="KSO_WM_UNIT_FILL_FORE_SCHEMECOLOR_INDEX_1_BRIGHTNESS" val="0"/>
  <p:tag name="KSO_WM_UNIT_FILL_FORE_SCHEMECOLOR_INDEX_1_POS" val="0"/>
  <p:tag name="KSO_WM_UNIT_FILL_FORE_SCHEMECOLOR_INDEX_1_TRANS" val="1"/>
  <p:tag name="KSO_WM_UNIT_FILL_FORE_SCHEMECOLOR_INDEX_2" val="7"/>
  <p:tag name="KSO_WM_UNIT_FILL_FORE_SCHEMECOLOR_INDEX_2_BRIGHTNESS" val="0"/>
  <p:tag name="KSO_WM_UNIT_FILL_FORE_SCHEMECOLOR_INDEX_2_POS" val="0.5"/>
  <p:tag name="KSO_WM_UNIT_FILL_FORE_SCHEMECOLOR_INDEX_2_TRANS" val="0"/>
  <p:tag name="KSO_WM_UNIT_FILL_FORE_SCHEMECOLOR_INDEX_3" val="7"/>
  <p:tag name="KSO_WM_UNIT_FILL_FORE_SCHEMECOLOR_INDEX_3_BRIGHTNESS" val="0"/>
  <p:tag name="KSO_WM_UNIT_FILL_FORE_SCHEMECOLOR_INDEX_3_POS" val="1"/>
  <p:tag name="KSO_WM_UNIT_FILL_FORE_SCHEMECOLOR_INDEX_3_TRANS" val="1"/>
  <p:tag name="KSO_WM_UNIT_FILL_GRADIENT_ANGLE" val="180"/>
  <p:tag name="KSO_WM_UNIT_FILL_GRADIENT_DIRECTION" val="4"/>
  <p:tag name="KSO_WM_UNIT_FILL_GRADIENT_TYPE" val="0"/>
  <p:tag name="KSO_WM_UNIT_FILL_TYPE" val="3"/>
  <p:tag name="KSO_WM_UNIT_HIGHLIGHT" val="0"/>
  <p:tag name="KSO_WM_UNIT_ID" val="_3*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_1" val="6"/>
  <p:tag name="KSO_WM_UNIT_TEXT_FORE_SCHEMECOLOR_INDEX_1_BRIGHTNESS" val="0.6"/>
  <p:tag name="KSO_WM_UNIT_TEXT_FORE_SCHEMECOLOR_INDEX_1_POS" val="0"/>
  <p:tag name="KSO_WM_UNIT_TEXT_FORE_SCHEMECOLOR_INDEX_1_TRANS" val="0"/>
  <p:tag name="KSO_WM_UNIT_TEXT_FORE_SCHEMECOLOR_INDEX_2" val="6"/>
  <p:tag name="KSO_WM_UNIT_TEXT_FORE_SCHEMECOLOR_INDEX_2_BRIGHTNESS" val="0.6"/>
  <p:tag name="KSO_WM_UNIT_TEXT_FORE_SCHEMECOLOR_INDEX_2_POS" val="0.8"/>
  <p:tag name="KSO_WM_UNIT_TEXT_FORE_SCHEMECOLOR_INDEX_2_TRANS" val="1"/>
  <p:tag name="KSO_WM_UNIT_TEXT_LINE_FILL_TYPE" val="5"/>
  <p:tag name="KSO_WM_UNIT_TEXT_LINE_GRADIENT_ANGLE" val="90"/>
  <p:tag name="KSO_WM_UNIT_TEXT_LINE_GRADIENT_DIRECTION" val="1"/>
  <p:tag name="KSO_WM_UNIT_TEXT_LINE_GRADIENT_TYPE" val="0"/>
  <p:tag name="KSO_WM_UNIT_TYPE" val="b"/>
  <p:tag name="KSO_WM_UNIT_VALUE" val="17"/>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5.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h_f"/>
  <p:tag name="KSO_WM_UNIT_VALUE" val="60"/>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4"/>
  <p:tag name="KSO_WM_UNIT_TEXT_FILL_FORE_SCHEMECOLOR_INDEX_BRIGHTNESS" val="0"/>
  <p:tag name="KSO_WM_UNIT_TEXT_FILL_TYPE" val="1"/>
  <p:tag name="KSO_WM_UNIT_TYPE" val="h_a"/>
  <p:tag name="KSO_WM_UNIT_VALUE" val="10"/>
</p:tagLst>
</file>

<file path=ppt/tags/tag4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4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h_f"/>
  <p:tag name="KSO_WM_UNIT_VALUE" val="60"/>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4"/>
  <p:tag name="KSO_WM_UNIT_TEXT_FILL_FORE_SCHEMECOLOR_INDEX_BRIGHTNESS" val="0"/>
  <p:tag name="KSO_WM_UNIT_TEXT_FILL_TYPE" val="1"/>
  <p:tag name="KSO_WM_UNIT_TYPE" val="h_a"/>
  <p:tag name="KSO_WM_UNIT_VALUE" val="10"/>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49.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64.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5.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YPE" val="b"/>
  <p:tag name="KSO_WM_UNIT_VALUE" val="17"/>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1.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LACING_PICTURE_USER_VIEWPORT" val="{&quot;height&quot;:673,&quot;width&quot;:2652}"/>
  <p:tag name="KSO_WM_UNIT_PRESET_TEXT" val="汇报人：稻小壳"/>
  <p:tag name="KSO_WM_UNIT_SUBTYPE" val="b"/>
  <p:tag name="KSO_WM_UNIT_TYPE" val="f"/>
  <p:tag name="KSO_WM_UNIT_VALUE" val="60"/>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0"/>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1.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Lst>
</file>

<file path=ppt/tags/tag8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83.xml><?xml version="1.0" encoding="utf-8"?>
<p:tagLst xmlns:p="http://schemas.openxmlformats.org/presentationml/2006/main">
  <p:tag name="KSO_WM_BEAUTIFY_FLAG" val="#wm#"/>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 name="KSO_WM_TEMPLATE_THUMBS_INDEX" val="1、9"/>
</p:tagLst>
</file>

<file path=ppt/tags/tag84.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85.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EXT_SHADOW_SCHEMECOLOR_INDEX" val="14"/>
  <p:tag name="KSO_WM_UNIT_TEXT_SHADOW_SCHEMECOLOR_INDEX_BRIGHTNESS" val="0"/>
  <p:tag name="KSO_WM_UNIT_TYPE" val="b"/>
  <p:tag name="KSO_WM_UNIT_VALUE" val="17"/>
</p:tagLst>
</file>

<file path=ppt/tags/tag86.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f*1"/>
  <p:tag name="KSO_WM_UNIT_INDEX" val="1"/>
  <p:tag name="KSO_WM_UNIT_LAYERLEVEL" val="1"/>
  <p:tag name="KSO_WM_UNIT_NOCLEAR" val="0"/>
  <p:tag name="KSO_WM_UNIT_PLACING_PICTURE_USER_VIEWPORT" val="{&quot;height&quot;:673,&quot;width&quot;:2652}"/>
  <p:tag name="KSO_WM_UNIT_PRESET_TEXT" val="汇报人：WPS"/>
  <p:tag name="KSO_WM_UNIT_SUBTYPE" val="b"/>
  <p:tag name="KSO_WM_UNIT_TYPE" val="f"/>
  <p:tag name="KSO_WM_UNIT_VALUE" val="60"/>
</p:tagLst>
</file>

<file path=ppt/tags/tag87.xml><?xml version="1.0" encoding="utf-8"?>
<p:tagLst xmlns:p="http://schemas.openxmlformats.org/presentationml/2006/main">
  <p:tag name="KSO_WM_BEAUTIFY_FLAG" val="#wm#"/>
  <p:tag name="KSO_WM_SLIDE_CONTENT_AREA" val="{&quot;left&quot;:&quot;47.6&quot;,&quot;top&quot;:&quot;90.3&quot;,&quot;width&quot;:&quot;684.4&quot;,&quot;height&quot;:&quot;359.65&quot;}"/>
  <p:tag name="KSO_WM_SLIDE_ID" val="custom20230231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 name="KSO_WM_TEMPLATE_THUMBS_INDEX" val="1、9"/>
</p:tagLst>
</file>

<file path=ppt/tags/tag88.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_1" val="6"/>
  <p:tag name="KSO_WM_UNIT_TEXT_FORE_SCHEMECOLOR_INDEX_1_BRIGHTNESS" val="0.6"/>
  <p:tag name="KSO_WM_UNIT_TEXT_FORE_SCHEMECOLOR_INDEX_1_POS" val="0"/>
  <p:tag name="KSO_WM_UNIT_TEXT_FORE_SCHEMECOLOR_INDEX_1_TRANS" val="0"/>
  <p:tag name="KSO_WM_UNIT_TEXT_FORE_SCHEMECOLOR_INDEX_2" val="6"/>
  <p:tag name="KSO_WM_UNIT_TEXT_FORE_SCHEMECOLOR_INDEX_2_BRIGHTNESS" val="0.6"/>
  <p:tag name="KSO_WM_UNIT_TEXT_FORE_SCHEMECOLOR_INDEX_2_POS" val="0.8"/>
  <p:tag name="KSO_WM_UNIT_TEXT_FORE_SCHEMECOLOR_INDEX_2_TRANS" val="1"/>
  <p:tag name="KSO_WM_UNIT_TEXT_LINE_FILL_TYPE" val="5"/>
  <p:tag name="KSO_WM_UNIT_TEXT_LINE_GRADIENT_ANGLE" val="90"/>
  <p:tag name="KSO_WM_UNIT_TEXT_LINE_GRADIENT_DIRECTION" val="1"/>
  <p:tag name="KSO_WM_UNIT_TEXT_LINE_GRADIENT_TYPE" val="0"/>
  <p:tag name="KSO_WM_UNIT_TYPE" val="b"/>
  <p:tag name="KSO_WM_UNIT_VALUE" val="17"/>
</p:tagLst>
</file>

<file path=ppt/tags/tag89.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2_1"/>
  <p:tag name="KSO_WM_UNIT_INDEX" val="1_2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3_1"/>
  <p:tag name="KSO_WM_UNIT_INDEX" val="1_3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4_1"/>
  <p:tag name="KSO_WM_UNIT_INDEX" val="1_4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1_1"/>
  <p:tag name="KSO_WM_UNIT_INDEX" val="1_1_1"/>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1_1"/>
  <p:tag name="KSO_WM_UNIT_INDEX" val="1_1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22"/>
</p:tagLst>
</file>

<file path=ppt/tags/tag9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2_2"/>
  <p:tag name="KSO_WM_UNIT_INDEX" val="1_2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2_1"/>
  <p:tag name="KSO_WM_UNIT_INDEX" val="1_2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20"/>
</p:tagLst>
</file>

<file path=ppt/tags/tag9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3_2"/>
  <p:tag name="KSO_WM_UNIT_INDEX" val="1_3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3_1"/>
  <p:tag name="KSO_WM_UNIT_INDEX" val="1_3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8"/>
</p:tagLst>
</file>

<file path=ppt/tags/tag9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5_1"/>
  <p:tag name="KSO_WM_UNIT_INDEX" val="1_5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10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6_1"/>
  <p:tag name="KSO_WM_UNIT_INDEX" val="1_6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10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4_2"/>
  <p:tag name="KSO_WM_UNIT_INDEX" val="1_4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4_1"/>
  <p:tag name="KSO_WM_UNIT_INDEX" val="1_4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6"/>
</p:tagLst>
</file>

<file path=ppt/tags/tag10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5_2"/>
  <p:tag name="KSO_WM_UNIT_INDEX" val="1_5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5_1"/>
  <p:tag name="KSO_WM_UNIT_INDEX" val="1_5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4"/>
</p:tagLst>
</file>

<file path=ppt/tags/tag10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6_2"/>
  <p:tag name="KSO_WM_UNIT_INDEX" val="1_6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6_1"/>
  <p:tag name="KSO_WM_UNIT_INDEX" val="1_6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2"/>
</p:tagLst>
</file>

<file path=ppt/tags/tag107.xml><?xml version="1.0" encoding="utf-8"?>
<p:tagLst xmlns:p="http://schemas.openxmlformats.org/presentationml/2006/main">
  <p:tag name="KSO_WM_BEAUTIFY_FLAG" val="#wm#"/>
  <p:tag name="KSO_WM_DIAGRAM_GROUP_CODE" val="l1-1"/>
  <p:tag name="KSO_WM_SLIDE_DIAGTYPE" val="l"/>
  <p:tag name="KSO_WM_SLIDE_ID" val="custom20230231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08.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09.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1"/>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10.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11.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2"/>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13.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1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3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4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5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6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7.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8.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3"/>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69.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10.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11.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4"/>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212.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i*1_1_2"/>
  <p:tag name="KSO_WM_UNIT_INDEX" val="1_1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1*l_h_i*1_1_1"/>
  <p:tag name="KSO_WM_UNIT_INDEX" val="1_1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36"/>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i*1_2_2"/>
  <p:tag name="KSO_WM_UNIT_INDEX" val="1_2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1*l_h_i*1_2_1"/>
  <p:tag name="KSO_WM_UNIT_INDEX" val="1_2_1"/>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36"/>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1">
      <a:dk1>
        <a:srgbClr val="000000"/>
      </a:dk1>
      <a:lt1>
        <a:srgbClr val="FFFFFF"/>
      </a:lt1>
      <a:dk2>
        <a:srgbClr val="0D1053"/>
      </a:dk2>
      <a:lt2>
        <a:srgbClr val="F8F8FE"/>
      </a:lt2>
      <a:accent1>
        <a:srgbClr val="EB99FF"/>
      </a:accent1>
      <a:accent2>
        <a:srgbClr val="99C2FF"/>
      </a:accent2>
      <a:accent3>
        <a:srgbClr val="BDBFF4"/>
      </a:accent3>
      <a:accent4>
        <a:srgbClr val="CEF3FE"/>
      </a:accent4>
      <a:accent5>
        <a:srgbClr val="D3FCD0"/>
      </a:accent5>
      <a:accent6>
        <a:srgbClr val="F7FECE"/>
      </a:accent6>
      <a:hlink>
        <a:srgbClr val="0563C1"/>
      </a:hlink>
      <a:folHlink>
        <a:srgbClr val="954F72"/>
      </a:folHlink>
    </a:clrScheme>
    <a:fontScheme name="自定义 11">
      <a:majorFont>
        <a:latin typeface="MiSans Heavy"/>
        <a:ea typeface="MiSans Heavy"/>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15</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MiSans Heavy</vt:lpstr>
      <vt:lpstr>MiSans</vt:lpstr>
      <vt:lpstr>Wingdings</vt:lpstr>
      <vt:lpstr>微软雅黑</vt:lpstr>
      <vt:lpstr>Calibri Light</vt:lpstr>
      <vt:lpstr>Office Theme</vt:lpstr>
      <vt:lpstr>市场营销基础中职优质课</vt:lpstr>
      <vt:lpstr>目录</vt:lpstr>
      <vt:lpstr>添加章节标题</vt:lpstr>
      <vt:lpstr>市场营销概述</vt:lpstr>
      <vt:lpstr>市场营销的定义</vt:lpstr>
      <vt:lpstr>市场营销的核心概念</vt:lpstr>
      <vt:lpstr>市场营销的重要性</vt:lpstr>
      <vt:lpstr>市场分析</vt:lpstr>
      <vt:lpstr>目标市场选择</vt:lpstr>
      <vt:lpstr>消费者行为分析</vt:lpstr>
      <vt:lpstr>市场细分与定位</vt:lpstr>
      <vt:lpstr>产品策略</vt:lpstr>
      <vt:lpstr>产品定位与差异化</vt:lpstr>
      <vt:lpstr>产品生命周期管理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2024-09-17T00:23:52.860</cp:lastPrinted>
  <dcterms:created xsi:type="dcterms:W3CDTF">2024-09-16T16:23:52Z</dcterms:created>
  <dcterms:modified xsi:type="dcterms:W3CDTF">2024-09-16T16:23:55Z</dcterms:modified>
</cp:coreProperties>
</file>