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43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BFD7D-42DC-4162-9017-D3555B8C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45C0-2BCF-4E3B-91ED-6F75F880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DEAC3-FA37-4129-83C2-BDDC1C07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041C9-218C-471A-AE4A-C4D9712B5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27A0F-F423-4152-8037-5A62622F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B805E-1DA5-4AC1-A497-B4C05576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7CDC0-E1EC-4057-B5F6-C3ECC9A21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461EC-FCD4-4F91-8352-7D382A481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870F3-CF48-43DC-A3AB-F70385EB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F5782-6D49-4D73-9DA9-6B34AD64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345F0-05A0-4B63-AD74-3B7B95B9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01" r:id="rId2"/>
    <p:sldLayoutId id="2147486502" r:id="rId3"/>
    <p:sldLayoutId id="2147486503" r:id="rId4"/>
    <p:sldLayoutId id="2147486504" r:id="rId5"/>
    <p:sldLayoutId id="2147486505" r:id="rId6"/>
    <p:sldLayoutId id="2147486506" r:id="rId7"/>
    <p:sldLayoutId id="2147486507" r:id="rId8"/>
    <p:sldLayoutId id="2147486508" r:id="rId9"/>
    <p:sldLayoutId id="2147486509" r:id="rId10"/>
    <p:sldLayoutId id="21474865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1514121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移民就业培训中心项目商业计划书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产品与服务</a:t>
            </a: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市场分析与竞争策略</a:t>
            </a: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运营管理与团队建设</a:t>
            </a: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财务预测与投资回报分析</a:t>
            </a: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项目背景与目标</a:t>
            </a: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项目背景与目标</a:t>
            </a: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移民就业培训中心项目的背景</a:t>
            </a:r>
          </a:p>
        </p:txBody>
      </p:sp>
      <p:sp>
        <p:nvSpPr>
          <p:cNvPr id="10489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移民就业培训中心项目的竞争优势</a:t>
            </a:r>
          </a:p>
        </p:txBody>
      </p:sp>
      <p:sp>
        <p:nvSpPr>
          <p:cNvPr id="10489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移民就业培训中心项目的市场分析</a:t>
            </a:r>
          </a:p>
        </p:txBody>
      </p:sp>
      <p:sp>
        <p:nvSpPr>
          <p:cNvPr id="10489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移民就业培训中心项目的目标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490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移民就业培训中心项目的市场需求</a:t>
            </a:r>
          </a:p>
        </p:txBody>
      </p:sp>
      <p:sp>
        <p:nvSpPr>
          <p:cNvPr id="10490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市场趋势预测及未来发展前景</a:t>
            </a:r>
          </a:p>
        </p:txBody>
      </p:sp>
      <p:sp>
        <p:nvSpPr>
          <p:cNvPr id="10490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</a:t>
            </a:r>
          </a:p>
        </p:txBody>
      </p:sp>
      <p:sp>
        <p:nvSpPr>
          <p:cNvPr id="10490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目标客户群体及需求特点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项目目标与定位</a:t>
            </a:r>
          </a:p>
        </p:txBody>
      </p:sp>
      <p:sp>
        <p:nvSpPr>
          <p:cNvPr id="1049090" name="矩形: 圆角 4"/>
          <p:cNvSpPr/>
          <p:nvPr>
            <p:custDataLst>
              <p:tags r:id="rId2"/>
            </p:custDataLst>
          </p:nvPr>
        </p:nvSpPr>
        <p:spPr>
          <a:xfrm>
            <a:off x="838200" y="3291911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"/>
            </p:custDataLst>
          </p:nvPr>
        </p:nvSpPr>
        <p:spPr>
          <a:xfrm>
            <a:off x="1342248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目标：提高移民的就业技能和知识水平，帮助他们更好地适应本地就业市场</a:t>
            </a:r>
          </a:p>
        </p:txBody>
      </p:sp>
      <p:sp>
        <p:nvSpPr>
          <p:cNvPr id="1049094" name="矩形: 圆角 4"/>
          <p:cNvSpPr/>
          <p:nvPr>
            <p:custDataLst>
              <p:tags r:id="rId4"/>
            </p:custDataLst>
          </p:nvPr>
        </p:nvSpPr>
        <p:spPr>
          <a:xfrm>
            <a:off x="6461861" y="3291911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5"/>
            </p:custDataLst>
          </p:nvPr>
        </p:nvSpPr>
        <p:spPr>
          <a:xfrm>
            <a:off x="6890423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定位：为移民提供实用的培训课程和就业指导，帮助他们实现自我价值并融入本地社会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产品与服务</a:t>
            </a:r>
          </a:p>
        </p:txBody>
      </p:sp>
      <p:sp>
        <p:nvSpPr>
          <p:cNvPr id="1049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培训课程设置</a:t>
            </a:r>
          </a:p>
        </p:txBody>
      </p:sp>
      <p:sp>
        <p:nvSpPr>
          <p:cNvPr id="10491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文化适应培训课程</a:t>
            </a:r>
          </a:p>
        </p:txBody>
      </p:sp>
      <p:sp>
        <p:nvSpPr>
          <p:cNvPr id="10492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移民就业培训课程</a:t>
            </a:r>
          </a:p>
        </p:txBody>
      </p:sp>
      <p:sp>
        <p:nvSpPr>
          <p:cNvPr id="10492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语言培训课程</a:t>
            </a:r>
          </a:p>
        </p:txBody>
      </p:sp>
      <p:sp>
        <p:nvSpPr>
          <p:cNvPr id="10492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职业技能培训课程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培训方式与周期</a:t>
            </a:r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培训方式：线上+线下</a:t>
            </a: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培训内容：技能培训、职业规划、面试技巧等</a:t>
            </a: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培训效果：提高学员就业能力与竞争力</a:t>
            </a: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培训周期：3个月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师资力量与教学设施</a:t>
            </a:r>
          </a:p>
        </p:txBody>
      </p:sp>
      <p:sp>
        <p:nvSpPr>
          <p:cNvPr id="1049336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0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师资力量：拥有专业的教师团队，具备丰富的教学经验和行业背景</a:t>
            </a:r>
          </a:p>
        </p:txBody>
      </p:sp>
      <p:sp>
        <p:nvSpPr>
          <p:cNvPr id="1049344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教学设施：配备先进的教学设备，提供舒适的学习环境，确保教学质量和效果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学员服务与支持</a:t>
            </a:r>
          </a:p>
        </p:txBody>
      </p:sp>
      <p:sp>
        <p:nvSpPr>
          <p:cNvPr id="10493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学员咨询服务：提供个性化的职业规划与指导</a:t>
            </a:r>
          </a:p>
        </p:txBody>
      </p:sp>
      <p:sp>
        <p:nvSpPr>
          <p:cNvPr id="10493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培训课程服务：提供专业的技能培训和职业素养提升</a:t>
            </a:r>
          </a:p>
        </p:txBody>
      </p:sp>
      <p:sp>
        <p:nvSpPr>
          <p:cNvPr id="10493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就业推荐服务：协助学员找到合适的工作岗位，提高就业成功率</a:t>
            </a:r>
          </a:p>
        </p:txBody>
      </p:sp>
      <p:sp>
        <p:nvSpPr>
          <p:cNvPr id="10494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跟踪与反馈服务：对学员的工作情况进行跟踪，及时提供必要的支持和帮助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市场分析与竞争策略</a:t>
            </a:r>
          </a:p>
        </p:txBody>
      </p:sp>
      <p:sp>
        <p:nvSpPr>
          <p:cNvPr id="10494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</a:p>
        </p:txBody>
      </p:sp>
      <p:sp>
        <p:nvSpPr>
          <p:cNvPr id="10495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市场需求：提供就业培训、职业规划、招聘服务等相关需求</a:t>
            </a:r>
          </a:p>
        </p:txBody>
      </p:sp>
      <p:sp>
        <p:nvSpPr>
          <p:cNvPr id="10495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竞争状况：分析竞争对手的市场份额、优势和劣势等</a:t>
            </a:r>
          </a:p>
        </p:txBody>
      </p:sp>
      <p:sp>
        <p:nvSpPr>
          <p:cNvPr id="10495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目标客户群体：移民、失业人员、低收入人群等</a:t>
            </a:r>
          </a:p>
        </p:txBody>
      </p:sp>
      <p:sp>
        <p:nvSpPr>
          <p:cNvPr id="10495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市场规模：全国范围内，以一线城市为主要市场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市场规模预测</a:t>
            </a:r>
          </a:p>
        </p:txBody>
      </p:sp>
      <p:sp>
        <p:nvSpPr>
          <p:cNvPr id="10495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增长趋势：随着移民数量的增加和就业市场的需求，市场规模将持续扩大</a:t>
            </a:r>
          </a:p>
        </p:txBody>
      </p:sp>
      <p:sp>
        <p:nvSpPr>
          <p:cNvPr id="10495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竞争格局：主要竞争对手为其他移民就业培训中心和相关培训机构</a:t>
            </a:r>
          </a:p>
        </p:txBody>
      </p:sp>
      <p:sp>
        <p:nvSpPr>
          <p:cNvPr id="10495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目标市场：移民就业培训中心市场</a:t>
            </a:r>
          </a:p>
        </p:txBody>
      </p:sp>
      <p:sp>
        <p:nvSpPr>
          <p:cNvPr id="10495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市场规模：根据历史数据和预测，市场规模将逐年增长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</a:p>
        </p:txBody>
      </p:sp>
      <p:sp>
        <p:nvSpPr>
          <p:cNvPr id="10496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竞争对手类型：现有企业、潜在进入者、替代品生产者、供应商和客户</a:t>
            </a:r>
          </a:p>
        </p:txBody>
      </p:sp>
      <p:sp>
        <p:nvSpPr>
          <p:cNvPr id="10496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竞争对手分析内容：市场占有率、产品特点、营销策略、生产成本、技术水平等</a:t>
            </a:r>
          </a:p>
        </p:txBody>
      </p:sp>
      <p:sp>
        <p:nvSpPr>
          <p:cNvPr id="10496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竞争策略：差异化竞争、成本领先竞争、集中化竞争等</a:t>
            </a:r>
          </a:p>
        </p:txBody>
      </p:sp>
      <p:sp>
        <p:nvSpPr>
          <p:cNvPr id="10496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竞争结构：市场集中度、产品差异化程度、市场进入和退出壁垒等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https://d.book118.com/186115141214010101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移民就业培训中心项目商业计划书</vt:lpstr>
      <vt:lpstr>目录</vt:lpstr>
      <vt:lpstr>添加章节标题</vt:lpstr>
      <vt:lpstr>项目背景与目标</vt:lpstr>
      <vt:lpstr>PowerPoint Presentation</vt:lpstr>
      <vt:lpstr>项目背景介绍</vt:lpstr>
      <vt:lpstr>市场需求分析</vt:lpstr>
      <vt:lpstr>项目目标与定位</vt:lpstr>
      <vt:lpstr>产品与服务</vt:lpstr>
      <vt:lpstr>PowerPoint Presentation</vt:lpstr>
      <vt:lpstr>培训课程设置</vt:lpstr>
      <vt:lpstr>培训方式与周期</vt:lpstr>
      <vt:lpstr>师资力量与教学设施</vt:lpstr>
      <vt:lpstr>学员服务与支持</vt:lpstr>
      <vt:lpstr>市场分析与竞争策略</vt:lpstr>
      <vt:lpstr>PowerPoint Presentation</vt:lpstr>
      <vt:lpstr>目标市场定位</vt:lpstr>
      <vt:lpstr>市场规模预测</vt:lpstr>
      <vt:lpstr>竞争对手分析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2024-09-26T11:03:03.332</cp:lastPrinted>
  <dcterms:created xsi:type="dcterms:W3CDTF">2024-09-26T03:03:03Z</dcterms:created>
  <dcterms:modified xsi:type="dcterms:W3CDTF">2024-09-26T03:03:05Z</dcterms:modified>
</cp:coreProperties>
</file>