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478F4-8966-4941-AA9A-F645C9936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E6CDF-E5D2-4ACA-92F9-F30E70865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91E36-D1BC-4EF7-9BDD-289B91A5E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4479B-70B7-4A87-A609-CFBDF6FE4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655AD8-0529-477C-B64D-CEB1F7015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61A05C-6CBD-46DA-B96F-E2EB0E016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ABCE0A-AAA7-479D-9D11-0FB074DA9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24C3B-6D57-4714-9FDA-A4D1DCA3D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4CAB5-D201-4A18-8F9E-432581554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F31D8-53C5-4DDC-AB73-AA8D5DF92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B25E1-E4D3-4665-9B7B-440B56B46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240522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药物外渗伤口护理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药物外渗伤口护理的特殊考虑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药物外渗伤口护理实践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药物外渗概述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药物外渗是指药物在输注过程中，由于各种原因渗漏到皮下组织，引起局部组织损伤和疼痛。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根据外渗程度可分为轻度、中度和重度外渗，根据外渗药物的性质可分为非刺激性药物外渗和刺激性药物外渗。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主要包括血管选择不当、输液速度过快、针头固定不牢、血管弹性差、患者活动过度等。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长期输液、老年患者、儿童、血管条件差、使用高渗性或刺激性药物等。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药物外渗可引起局部组织炎症、红肿、疼痛，甚至坏死。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局部组织损伤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外渗严重时可导致局部肌肉和神经功能受损，引起活动障碍。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长期输液和反复外渗会给患者带来焦虑和恐惧，影响治疗依从性和生活质量。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伤口护理基础知识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025" r="21025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根据伤口的性质和成因，可分为创伤性伤口、手术后切口、自发性溃疡等。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伤口愈合通常经历炎症期、增生期和重塑期三个阶段，每个阶段都有特定的生理变化和护理要点。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伤口分类与愈合过程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愈合过程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良好的伤口护理能有效减少感染的风险，促进伤口愈合。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控制感染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适当的护理措施有助于缓解伤口疼痛，提高患者的生活质量。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及时正确的护理可以预防诸如脓肿、血肿等并发症的发生。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21" b="144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766" r="2276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837" r="1183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16" b="1441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伤口护理的基本原则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保持伤口清洁，定期消毒，防止感染。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维持伤口湿润环境，促进肉芽组织和上皮细胞生长。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适当减压引流，减轻伤口张力，促进愈合。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定期观察伤口变化，记录愈合情况，以便调整护理方案。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湿润环境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减压与引流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药物外渗伤口护理的特殊考虑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https://d.book118.com/186124052205010103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2024-09-29T03:15:32.302</cp:lastPrinted>
  <dcterms:created xsi:type="dcterms:W3CDTF">2024-09-28T19:15:32Z</dcterms:created>
  <dcterms:modified xsi:type="dcterms:W3CDTF">2024-09-28T19:15:34Z</dcterms:modified>
</cp:coreProperties>
</file>