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2611-2E51-43C2-8B85-869BEA2A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0C7E-8715-46E2-9957-E95FEEC9F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E9BBE-EE6F-4F9D-81A8-B79E1BC2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74394-654F-4B84-A09D-5808E37B5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F2514-5D8C-4EC5-8AF9-CCF47D50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3376A-0134-443C-9FD3-039AF6C5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38828-E1EC-415A-8178-CB4E63A8A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1E041-4AC0-499C-8D35-0FDCF175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E30C4-21A0-47EB-8B79-1EB04D64F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706C-5C13-423D-82A9-EEBF7B0C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610DA-DC79-415E-B576-16EF2488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11541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预防拐骗ppt中班教案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作业与任务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57" r="12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知道拐骗的常见手段和方式，以及如何防范。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了解什么是拐骗，增强对此类事件的认识和辨识能力。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掌握遇到拐骗时的应对策略和自救方法。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培养幼儿初步的自我保护意识和能力。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培养幼儿对陌生人的警觉性，增强对家人的信任感。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引导幼儿关注自身安全，提高安全意识。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拐骗是指利用欺骗或欺诈手段，诱使他人上当受骗，以达到获利或拐走他人的目的。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包括陌生人拐骗、熟人拐骗、网络拐骗等。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什么是拐骗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利用食物或小礼物等诱惑幼儿，使其放松警惕，进而实施拐骗。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陌生人主动搭讪，以提供帮助、赠送物品等为由，诱骗幼儿跟随离开。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通过冒充幼儿家长、亲戚、警察等身份，骗取幼儿信任，达到拐骗目的。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利用社交媒体、游戏平台等网络渠道，与幼儿建立联系，通过诱导、威胁等方式实施拐骗。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陌生人搭讪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假冒身份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诱骗食物或礼物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网络诱骗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拐骗的常见形式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教育幼儿不要轻信陌生人，对陌生人的搭讪要保持警惕。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教育幼儿不接受陌生人的食物、礼物等，不跟随陌生人离开。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教育幼儿遇到拐骗情况时，要保持冷静，及时向家长、老师等求助。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家长应加强监护，尽量避免幼儿单独外出，确保幼儿安全。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学习应对策略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家长陪同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如何识别和防范拐骗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通过展示真实的案例，引导学生分析、思考和讨论，增强学生对拐骗危害的认识。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选取近年来发生的典型拐骗案例，向学生展示并引导他们分析案例中的防范措施是否得当、应对方式是否正确，让学生了解拐骗的危害性和自我保护的重要性。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75" r="7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将学生分成小组，围绕拐骗防范展开讨论，培养学生的团队协作和交流能力。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将学生分成小组，每组进行讨论，探讨如何提高自我防范意识、识别可疑人员、遇到拐骗时如何应对等，鼓励学生在讨论中积极发表意见，提出解决方案。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通过模拟实际情境，让学生扮演不同角色，亲身体验应对拐骗的技巧和方法。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设计多种情境，如独自在家时陌生人敲门、在路上被陌生人搭讪等，让学生扮演不同角色进行模拟演练。通过实际操作，让学生掌握应对拐骗的技巧和方法，提高自我保护能力。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https://d.book118.com/186131154114010051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2024-09-17T06:18:41.044</cp:lastPrinted>
  <dcterms:created xsi:type="dcterms:W3CDTF">2024-09-16T22:18:41Z</dcterms:created>
  <dcterms:modified xsi:type="dcterms:W3CDTF">2024-09-16T22:18:42Z</dcterms:modified>
</cp:coreProperties>
</file>