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63CA4E-E460-4901-A473-72AD1B91B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BDE26B-AD84-4E73-831D-0F466D01CE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754D40-0C1B-4061-8F7B-95B638B34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ABBF50-9CDE-4F00-91D1-4750FFB98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AB4DDF-3EEC-4256-A0B1-B5BD2FD59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5FEE08-A8CB-48D5-8AB4-096F9B19A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B3DAC4-EAF3-418C-8722-652B6208D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2CAF5F-A896-42ED-AABE-6B8B02AF1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D966EF-F3E2-4834-BE02-B9F992C85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2849A2-3ED5-4F85-8BE0-FDF1F8D19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8DCB11-8281-47CA-B25E-C5DC7413CE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6132031235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普外科护理进修总结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dk1">
                  <a:lumMod val="95000"/>
                  <a:lumOff val="5000"/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专业知识与技能提升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临床实践与案例分享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进修成果与反思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随着医疗技术的不断发展，普外科护理知识也在不断更新和改进。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为了提高自己的护理技能和知识水平，我参加了普外科护理进修班。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502" r="150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85" r="958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普外科是医院的重要科室之一，涉及的疾病范围广泛，对护理技能要求高。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掌握普外科常见疾病的护理知识和技能。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学习先进的护理理念和技术，提高护理质量。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了解普外科护理发展趋势，为未来的职业发展做好准备。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进修目标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专业知识与技能提升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深入了解普外科常见疾病的病因、病理生理、诊断标准和治疗原则，如胃肠外科、肝胆外科、甲状腺外科等领域的疾病。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掌握普外科常用护理操作的技术规范和注意事项，如伤口护理、引流护理、疼痛管理等的操作流程和技巧。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理论知识学习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护理操作规范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普外科疾病基础知识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提高手术室护理技能，包括手术器械的准备、手术配合流程、手术室感染控制等方面的技能。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手术室护理技能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掌握对危重病人的护理技能，如心肺复苏、急救措施、生命体征监测等，提高对紧急情况的应对能力。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危重病人护理技能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临床操作技能提升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护理文书书写规范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熟悉并掌握护理文书的书写规范，如病人入院评估表、护理计划、护理记录等的书写要求，提高护理文件的质量。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团队协作与沟通技巧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加强与其他医护人员的沟通与协作，提高团队协作能力，优化护理工作流程，提高工作效率。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护理流程优化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临床实践与案例分享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https://d.book118.com/186132031235010035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2024-09-06T00:34:02.867</cp:lastPrinted>
  <dcterms:created xsi:type="dcterms:W3CDTF">2024-09-05T16:34:02Z</dcterms:created>
  <dcterms:modified xsi:type="dcterms:W3CDTF">2024-09-05T16:34:04Z</dcterms:modified>
</cp:coreProperties>
</file>