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B63955C-001E-43DC-BAA7-9351CE704C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525AEB-4FBE-4D53-8864-24C0AB286E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8E9F21-3F32-4044-9587-E4A3C56EF9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B9520A-AF3B-4424-BB9E-40085A67F5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61729BD-9D37-485C-8123-BE98AF4AD0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83069AB-B356-4002-A40E-FA15410E59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02DF7E-063E-406B-B6B1-EB592B42E2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685D0A-F40B-402E-ACA2-12E1341216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0504B7-6213-4E8C-96C5-2413D0E1FA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8E5400-15DC-46A9-9906-87C0B68F6E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3B2F89-B6C2-45F8-9519-EFBC8908CB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6132225014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护理综合冲刺</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护理综合冲刺的重要性</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护理综合冲刺的实施方法</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护理综合冲刺的案例分享</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结论</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引言</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护理综合冲刺旨在提高护士的专业技能和综合素质，以提供更优质的护理服务。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随着医疗技术的不断发展和患者需求的日益提高，对护士的专业技能和综合素质的要求也越来越高，因此需要开展护理综合冲刺来提升护士的能力。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31" r="25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护理综合冲刺是一种针对护士的专业技能和综合素质的培训和考核方式，通过模拟实际工作场景和紧急情况，提高护士的应对能力和紧急处理能力。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概念</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护理综合冲刺基于实际工作需求，结合理论知识和实践操作，通过模拟演练和考核，帮助护士掌握各种紧急情况和应对措施，提高护士的综合素质和应对能力。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定义和概念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护理综合冲刺的重要性</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护理综合冲刺有助于提高护理工作的效率，确保患者得到更加及时、专业的护理服务。</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通过定期的护理综合冲刺，可以发现并解决护理工作中存在的问题，提升护理质量。</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护理综合冲刺有助于加强护理人员之间的沟通与协作，提高整体护理水平。</a:t>
              </a:r>
            </a:p>
          </p:txBody>
        </p:sp>
      </p:grpSp>
      <p:pic>
        <p:nvPicPr>
          <p:cNvPr id="14" name="Picture 14"/>
          <p:cNvPicPr>
            <a:picLocks noChangeAspect="1"/>
          </p:cNvPicPr>
          <p:nvPr/>
        </p:nvPicPr>
        <p:blipFill>
          <a:blip r:embed="rId2"/>
          <a:srcRect l="16667" r="16667"/>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6667" r="16667"/>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提高护理质量</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护理综合冲刺为护士提供了一个学习和实践的平台，有助于提高其专业知识和技能水平。</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通过模拟真实情境的案例分析，护士可以更好地掌握应对紧急情况的能力和技巧。</a:t>
            </a:r>
          </a:p>
        </p:txBody>
      </p:sp>
      <p:pic>
        <p:nvPicPr>
          <p:cNvPr id="6" name="Picture 6"/>
          <p:cNvPicPr>
            <a:picLocks noChangeAspect="1"/>
          </p:cNvPicPr>
          <p:nvPr/>
        </p:nvPicPr>
        <p:blipFill>
          <a:blip r:embed="rId2"/>
          <a:srcRect t="2704" b="2704"/>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护理综合冲刺有助于培养护士的批判性思维和解决问题的能力，使其能够更好地应对复杂多变的临床情况。</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提升护士的专业技能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67" r="16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67" r="166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护理综合冲刺强调团队合作和沟通，有助于增强护理团队之间的默契和协作能力。</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通过模拟演练，护理团队可以更好地了解各自的工作职责和角色，提高协同工作的效率。</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护理综合冲刺有助于培养团队精神和凝聚力，增强护理团队的战斗力和执行力。</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增强护理团队的协作能力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护理综合冲刺的实施方法</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0303" b="1030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安排培训时间</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合理安排培训时间，确保培训计划的顺利实施。</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确定培训目标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明确培训计划的目标，如提高护理技能、增强团队协作能力等。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制定培训内容</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根据目标，制定具体的培训内容，包括理论知识、实践操作、案例分析等。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制定培训计划</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https://d.book118.com/186132225014010100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2024-09-23T22:11:47.656</cp:lastPrinted>
  <dcterms:created xsi:type="dcterms:W3CDTF">2024-09-23T14:11:47Z</dcterms:created>
  <dcterms:modified xsi:type="dcterms:W3CDTF">2024-09-23T14:11:49Z</dcterms:modified>
</cp:coreProperties>
</file>