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DE6D4-1DB5-4660-852F-4E48E50EF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E7739-73E0-4EE8-8BBF-746C87C88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21401F-E3CC-47CB-9FD3-4E5260E91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F751F-195D-4808-A420-FA411836C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417328-05D5-46AA-9DA4-E4CD5AAF6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223DE0-5DF5-44E4-B16F-A8EA9628A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12B549-E793-456A-A2D3-39057F272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037EF-6A22-475A-9EE5-B6BED1CC5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6F38B-B993-425F-BDD3-EC855A425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AEB8D-3A83-4E07-AC6C-523346DB7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C585A-EF0E-4433-BA17-A266037032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3224313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某工程施工项目管理概述\n## 1.工程施工项目管理的基本概念与重要性\n### 1.1工程施工项目管理的定义与目标\n### 1.2工程施工项目管理的重要性及意义\n### 1.3工程施工项目管理的基本原则与方法\n## 2.工程施工项目管理的组织与团队\n### 2.1工程施工项目管理的组织结构与职责\n### 2.2工程施工项目管理团队的角色与技能\n### 2.3工程施工项目管理的沟通与协作\n## 3.工程施工项目管理的计划与控制\n### 3.1工程施工项目管理的计划编制与审批\n### 3.2工程施工项目管理的进度控制与调整\n### 3.3工程施工项目管理的成本控制与优化\n## 4.工程施工项目管理的质量与风险管理\n### 4.1工程施工项目管理的质量控制与监督\n### 4.2工程施工项目管理的风险识别与评估\n### 4.3工程施工项目管理的风险应对与监控\n## 5.工程施工项目管理的合同与索赔管理\n### 5.1工程施工项目管理的合同签订与履行\n### 5.2工程施工项目管理的索赔原因与程序\n### 5.3工程施工项目管理的索赔策略与技巧\n## 6.工程施工项目管理的收尾与总结\n### 6.1工程施工项目管理的收尾工作与验收\n### 6.2工程施工项目管理的经验教训与总结\n### 6.3工程施工项目管理的持续改进与未来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200"/>
              <a:t>某工程施工项目管理概述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工程施工项目管理的基本概念与重要性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工程施工项目管理是指在工程建设的过程中，对项目的质量、进度、成本、合同、风险等进行全面的规划、组织、协调、控制和管理，以确保工程项目的顺利进行和目标的实现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工程质量：确保工程达到设计要求和合同约定的质量标准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工程进度：按照合同约定的工期完成工程任务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工程成本：控制工程项目的实际成本，确保不超过预算成本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合同管理：严格遵守合同条款，处理合同变更和纠纷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风险管理：识别、评估和应对工程项目中的各种风险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工程施工项目管理的主要目标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质量目标：确保工程质量达到设计要求和合同约定的标准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进度目标：按照合同约定的工期完成工程任务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成本目标：控制工程成本，确保项目的经济效益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合同目标：严格遵守合同条款，处理好合同关系和纠纷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风险目标：识别、评估和应对工程项目中的各种风险</a:t>
            </a:r>
            <a:endParaRPr/>
          </a:p>
        </p:txBody>
      </p: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工程施工项目管理的定义与目标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保证工程质量：通过项目管理，确保工程质量达到设计要求和合同约定的标准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提高工程效益：通过成本控制和风险管理，提高工程项目的经济效益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保障工程进度：通过进度控制，确保工程按照合同约定的工期完成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降低工程风险：通过风险识别和应对，降低工程项目中的各种风险</a:t>
                </a:r>
                <a:endParaRPr/>
              </a:p>
            </p:txBody>
          </p:sp>
          <p:sp>
            <p:nvSpPr>
              <p:cNvPr id="25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工程施工项目管理的重要性</a:t>
                </a:r>
                <a:endParaRPr/>
              </a:p>
            </p:txBody>
          </p:sp>
          <p:sp>
            <p:nvSpPr>
              <p:cNvPr id="25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提高企业形象：通过优秀的项目管理，提高企业在市场中的竞争力和信誉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促进企业发展：通过项目管理，提高企业的项目管理水平和能力，促进企业的持续发展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保障客户利益：通过项目管理，确保工程项目的顺利进行和目标的实现，保障客户的利益</a:t>
                </a:r>
                <a:endParaRPr/>
              </a:p>
            </p:txBody>
          </p:sp>
          <p:sp>
            <p:nvSpPr>
              <p:cNvPr id="25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工程施工项目管理的意义</a:t>
                </a:r>
                <a:endParaRPr/>
              </a:p>
            </p:txBody>
          </p:sp>
          <p:sp>
            <p:nvSpPr>
              <p:cNvPr id="25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工程施工项目管理的重要性及意义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工程施工项目管理的基本原则</a:t>
                </a:r>
                <a:endParaRPr/>
              </a:p>
            </p:txBody>
          </p:sp>
          <p:sp>
            <p:nvSpPr>
              <p:cNvPr id="26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以顾客为中心：确保工程满足顾客的需求和期望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以目标为导向：明确项目的目标，确保项目管理的方向和有效性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以计划为基础：制定详细的计划，为项目管理提供依据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以沟通为手段：保持良好的沟通，确保信息的畅通和准确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以持续改进为动力：不断总结经验教训，持续改进项目管理的水平和效果</a:t>
                </a:r>
                <a:endParaRPr/>
              </a:p>
            </p:txBody>
          </p:sp>
          <p:sp>
            <p:nvSpPr>
              <p:cNvPr id="26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工程施工项目管理的方法</a:t>
                </a:r>
                <a:endParaRPr/>
              </a:p>
            </p:txBody>
          </p:sp>
          <p:sp>
            <p:nvSpPr>
              <p:cNvPr id="2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目标管理方法：通过明确的目标和计划，对项目进行有效的管理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关键路径法：通过分析项目的关键路径，控制项目的进度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成本效益分析法：通过成本和效益的分析，优化项目的成本控制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风险矩阵法：通过风险识别和评估，制定风险应对策略</a:t>
                </a:r>
                <a:endParaRPr/>
              </a:p>
            </p:txBody>
          </p:sp>
          <p:sp>
            <p:nvSpPr>
              <p:cNvPr id="27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工程施工项目管理的基本原则与方法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工程施工项目管理的组织与团队</a:t>
            </a:r>
            <a:endParaRPr/>
          </a:p>
        </p:txBody>
      </p:sp>
      <p:sp>
        <p:nvSpPr>
          <p:cNvPr id="28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项目经理：负责项目的全面管理，对项目目标的实现负责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技术负责人：负责项目的技术管理和质量控制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进度负责人：负责项目的进度控制和调整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成本负责人：负责项目的成本控制和优化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合同负责人：负责项目的合同管理和纠纷处理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质量检查员：负责项目的质量检查和验收</a:t>
                </a:r>
                <a:endParaRPr/>
              </a:p>
            </p:txBody>
          </p:sp>
          <p:sp>
            <p:nvSpPr>
              <p:cNvPr id="28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工程施工项目管理的组织结构</a:t>
                </a:r>
                <a:endParaRPr/>
              </a:p>
            </p:txBody>
          </p:sp>
          <p:sp>
            <p:nvSpPr>
              <p:cNvPr id="28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8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项目经理：负责项目的规划、组织、协调、控制和管理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技术负责人：负责项目的技术方案制定和质量控制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进度负责人：负责项目的进度计划和进度控制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成本负责人：负责项目的成本预算和成本控制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合同负责人：负责项目的合同签订和合同履行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质量检查员：负责项目的质量检查和验收</a:t>
                </a:r>
                <a:endParaRPr/>
              </a:p>
            </p:txBody>
          </p:sp>
          <p:sp>
            <p:nvSpPr>
              <p:cNvPr id="29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工程施工项目管理的职责</a:t>
                </a:r>
                <a:endParaRPr/>
              </a:p>
            </p:txBody>
          </p:sp>
          <p:sp>
            <p:nvSpPr>
              <p:cNvPr id="29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工程施工项目管理的组织结构与职责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9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9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项目经理：负责项目的全面管理，对项目目标的实现负责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技术负责人：负责项目的技术管理和质量控制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进度负责人：负责项目的进度控制和调整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成本负责人：负责项目的成本控制和优化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合同负责人：负责项目的合同管理和纠纷处理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质量检查员：负责项目的质量检查和验收</a:t>
                </a:r>
                <a:endParaRPr/>
              </a:p>
            </p:txBody>
          </p:sp>
          <p:sp>
            <p:nvSpPr>
              <p:cNvPr id="29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工程施工项目管理团队的角色</a:t>
                </a:r>
                <a:endParaRPr/>
              </a:p>
            </p:txBody>
          </p:sp>
          <p:sp>
            <p:nvSpPr>
              <p:cNvPr id="29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0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项目管理技能：具备项目规划、组织、协调、控制和管理的能力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技术管理技能：具备项目技术方案制定和质量控制的能力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进度管理技能：具备项目进度计划和进度控制的能力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成本管理技能：具备项目成本预算和成本控制的能力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合同管理技能：具备项目合同签订和合同履行的能力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质量检查技能：具备项目质量检查和验收的能力</a:t>
                </a:r>
                <a:endParaRPr/>
              </a:p>
            </p:txBody>
          </p:sp>
          <p:sp>
            <p:nvSpPr>
              <p:cNvPr id="30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工程施工项目管理团队的技能</a:t>
                </a:r>
                <a:endParaRPr/>
              </a:p>
            </p:txBody>
          </p:sp>
          <p:sp>
            <p:nvSpPr>
              <p:cNvPr id="30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工程施工项目管理团队的角色与技能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工程施工项目管理的沟通与协作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9" name="组合 30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0" name="组合 30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工程施工项目管理的沟通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内部沟通：项目团队成员之间的沟通和信息共享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外部沟通：项目团队与顾客、供应商、政府部门等的沟通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沟通渠道：会议、报告、电子邮件、电话等沟通渠道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5" name="组合 31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工程施工项目管理的协作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部门协作：项目团队与公司其他部门之间的协作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供应商协作：项目团队与供应商之间的协作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协作方式：合作协议、委托代理、共同开发等协作方式</a:t>
                </a:r>
                <a:endParaRPr/>
              </a:p>
            </p:txBody>
          </p:sp>
          <p:pic>
            <p:nvPicPr>
              <p:cNvPr id="3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工程施工项目管理的计划与控制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工程施工项目管理的计划编制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项目计划：包括项目目标、任务、资源、时间、成本等方面的计划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计划编制方法：采用目标管理方法、关键路径法等方法进行计划编制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计划编制过程：明确项目目标、制定详细计划、审批计划、执行计划、监控计划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工程施工项目管理的计划审批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审批权限：明确各级领导和部门的审批权限和职责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审批流程：按照规定的审批流程进行计划审批，确保计划的合理性和可行性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审批结果：对审批后的计划进行跟踪和调整，确保计划的执行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工程施工项目管理的计划编制与审批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工程施工项目管理的进度控制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进度监控：定期检查项目的进度情况，确保项目按照计划进行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进度调整：根据项目的实际情况，对进度计划进行调整和优化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进度报告：定期向上级领导和部门报告项目的进度情况，以便于决策和调整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工程施工项目管理的进度调整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调整原因：由于各种原因，如资源、环境、风险等，需要对进度进行调整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调整方法：采用关键路径法等方法，对进度进行调整和优化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调整结果：调整后的进度计划应满足项目目标和约束条件，确保项目的顺利进行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工程施工项目管理的进度控制与调整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工程施工项目管理的成本控制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成本预算：根据项目的预算，制定详细的成本预算计划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成本监控：定期检查项目的成本情况，确保项目成本控制在预算范围内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成本报告：定期向上级领导和部门报告项目的成本情况，以便于决策和调整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工程施工项目管理的成本优化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优化方法：采用成本效益分析法等方法，对成本进行优化和控制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优化目标：在满足项目质量和进度要求的前提下，降低项目成本，提高项目效益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优化结果：优化后的成本计划应满足项目目标和约束条件，确保项目的经济效益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工程施工项目管理的成本控制与优化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https://d.book118.com/186132243134010052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某工程施工项目管理概述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2024-09-19T00:38:04.123</cp:lastPrinted>
  <dcterms:created xsi:type="dcterms:W3CDTF">2024-09-18T16:38:04Z</dcterms:created>
  <dcterms:modified xsi:type="dcterms:W3CDTF">2024-09-18T16:38:06Z</dcterms:modified>
</cp:coreProperties>
</file>