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D15D2-2033-49F4-B005-0434B733F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AD164-D88F-4E29-892D-F93DEB17E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974BD-31A6-477B-B20D-32F84E518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807FC-4F39-4C40-96D4-0EFC87B56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8BD0B-8774-434E-A0A7-82BBD9FE7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F25100-3C48-418D-9EF7-4C989DE3E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D4358-C3D9-4236-A89B-49ED19A8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F1D5F-9705-4CD0-A17F-CC6407CFC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87C6D-76CE-4277-B0A3-73A731049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D47DB-9D06-4138-95ED-8B6A8A6E9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94A84-4846-4C3E-8E05-F6C466162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3304005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《狂犬病知识》ppt课件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狂犬病的症状与诊断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狂犬病病例分享与启示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狂犬病研究进展与未来展望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48" r="342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狂犬病是一种由狂犬病毒引起的急性传染病，主要通过唾液传播，侵犯神经系统，最终导致死亡。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狂犬病具有高度致死性，几乎100%的感染者无法治愈，但感染并非必然发生，只有在被感染的动物咬伤或抓伤后才有可能感染。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狂犬病最初起源于野生动物，如狐狸、狼等，通过与家畜、宠物接触而传播。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狂犬病主要通过唾液传播，如被感染的动物咬伤、抓伤或舔舐破损的皮肤。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狂犬病的起源与传播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狂犬病会导致动物行为异常、狂躁不安、攻击性强等症状，最终因呼吸困难、麻痹而死亡。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狂犬病不仅对动物健康造成威胁，也给人类健康带来严重威胁，可导致死亡。同时，狂犬病也给社会经济带来负面影响，如疫情控制、动物管理等成本增加。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狂犬病的危害与影响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晚期症状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狂犬病的症状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狂犬病早期通常表现为低热、头痛、恶心、呕吐、食欲不振、全身不适等症状。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随着病情的发展，狂犬病患者可能会出现恐水、恐风、恐光等症状，并伴有喉咙紧缩感。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在狂犬病晚期，患者可能会出现肌肉痉挛、呼吸困难、心力衰竭等症状，甚至可能导致死亡。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根据患者的症状和流行病学史，可以对狂犬病进行初步诊断。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通过采集患者的唾液、脑脊液、血液等样本，进行狂犬病毒的核酸检测或抗原检测，以确诊狂犬病。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狂犬病的诊断方法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与食物中毒鉴别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与神经系统疾病鉴别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狂犬病与其他疾病的鉴别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狂犬病也可能出现神经系统症状，如头痛、肌肉痉挛等。但神经系统疾病通常有其他伴随症状，如意识障碍、语言障碍等。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狂犬病与食物中毒的症状有相似之处，如恶心、呕吐、腹泻等。但食物中毒通常起病急，病程短，而狂犬病的病程较长。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https://d.book118.com/186133040052010040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2024-09-06T15:25:58.424</cp:lastPrinted>
  <dcterms:created xsi:type="dcterms:W3CDTF">2024-09-06T07:25:58Z</dcterms:created>
  <dcterms:modified xsi:type="dcterms:W3CDTF">2024-09-06T07:26:00Z</dcterms:modified>
</cp:coreProperties>
</file>