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66C627-EF2A-49E0-A4D1-8E217145A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63BC4-F648-4F23-A31C-6DDA7CF84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38E90A-D180-4C93-9E18-0FE9FA47D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828CB1-E7D6-4E9A-8B15-BD8E5CD14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6687E-2286-4956-AB4C-7F799D1DA2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28CDE4-C55C-4C47-9970-D2D4D5032B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BA410D-D30F-4989-8221-0986476A20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DE90EC-2224-43BF-8602-F7E006406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B4A709-85B9-4AE7-8856-9B26AC4FE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CE93E-0655-4F17-9A4A-1A5853C2B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B6C8E-3BF3-41AE-8C95-C57D8E922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33041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悟导练教学法初高中衔接教学总结与反思</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悟导练教学法简介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初高中衔接教学现状分析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悟导练教学法在初高中衔接中应用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教学效果评估与反思</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悟导练教学法简介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悟导练教学法是一种以学生为主体，教师为引导，通过学生自主学习、合作探究、展示交流、教师点拨等方式，达到掌握知识、提高能力、培养情感的教学方法。</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该教学法强调学生的悟性，即学生通过自主学习和探究，领悟知识的本质和规律，形成自己的认知结构。</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同时，悟导练教学法注重教师的引导作用，教师在学生自主学习的基础上，进行有针对性的点拨和指导，帮助学生解决疑难问题和提升思维层次。</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悟导练教学法定义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悟导练教学法特点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自主性</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悟导练教学法强调学生的自主性，鼓励学生主动探究、积极思考，发挥学生的主体作用。</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合作性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该教学法倡导学生之间的合作与交流，通过小组讨论、合作学习等方式，共同解决问题，提高学生的协作能力。</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探究性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悟导练教学法注重学生的探究性学习，让学生通过观察、实验、推理等方式，发现知识的奥秘，培养学生的创新精神和实践能力。</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层次性</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该教学法根据学生的认知水平和能力差异，设计不同层次的教学目标和任务，使每个学生都能在原有基础上得到提高。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新课程改革：随着新课程改革的不断推进，传统的教学方法已经无法满足现代教育的需求。悟导练教学法作为一种新型的教学方法，符合新课程改革的要求，得到了广泛的应用和推广。</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学生需求变化：现代学生具有更强的自主意识和探究精神，他们渴望在课堂上发挥自己的主体作用，积极参与课堂活动。悟导练教学法正是满足了学生的这种需求，让学生在轻松愉快的氛围中学习知识、提高能力。</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教师角色转变：在悟导练教学法中，教师的角色发生了转变，从传统的知识传授者变为了学生学习的引导者和合作者。这种转变有利于构建和谐的师生关系，提高教学效果和教学质量。</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教育信息化发展：随着教育信息化的不断发展，多媒体技术和网络技术等现代教育技术手段为悟导练教学法的实施提供了有力支持。教师可以利用这些技术手段创设生动逼真的教学情境，激发学生的学习兴趣和探究欲望。</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悟导练教学法应用背景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初高中衔接教学现状分析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学生知识掌握情况分析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基础知识掌握程度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初中毕业生在数学、语文、英语等学科的基础知识掌握上存在差异，部分学生基础薄弱，对高中学习造成一定困难。</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知识体系构建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初中阶段知识体系相对独立，高中则更加注重知识的内在联系和综合运用，学生需要适应新的知识体系构建方式。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学科思维转换</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初高中学科思维方式和解题策略有所不同，学生需要逐渐适应高中学科的思维方式。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初中生学习习惯较为被动，高中则需要学生具备更强的自主学习和探究能力。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学习习惯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进入高中后，学生面临更大的学习压力和竞争，部分学生可能出现焦虑、自卑等心理问题。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心理变化</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随着学科知识的加深，部分学生对某些学科的兴趣可能减弱，需要教师引导和激发学生的学习兴趣和动机。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兴趣与动机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学生学习习惯及心理变化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教学策略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针对初高中衔接阶段学生的特点，教师需要灵活调整教学策略，如采用分层教学、合作学习等方式，以适应不同学生的学习需求。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教学方法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初中教师注重知识传授和技能训练，高中教师则需要更加注重学生思维能力和自主学习能力的培养。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评价与反馈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高中阶段需要更加注重过程性评价和多元化评价，及时反馈学生的学习情况，帮助学生调整学习策略。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教师教学方法及策略调整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悟导练教学法在初高中衔接中应用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通过创设生动情境、引入实际问题等方式，激发学生对新知识的兴趣和好奇心。</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激发兴趣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设定目标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鼓励探究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明确学习目标，引导学生制定学习计划，自主安排学习时间和进度。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提供探究性问题或任务，鼓励学生独立思考、自主解决问题，培养探究精神和创新能力。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引导学生自主学习，培养独立思考能力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根据教学目标和学生实际，精选具有代表性的习题，确保练习的有效性。</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精选习题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针对不同层次的学生，设计不同难度的练习，满足个性化需求。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分层练习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对学生的练习情况进行及时反馈，指出错误和不足，引导学生及时纠正。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及时反馈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针对性练习，巩固基础知识与技能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https://d.book118.com/186133041003010054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2024-09-20T22:59:32.534</cp:lastPrinted>
  <dcterms:created xsi:type="dcterms:W3CDTF">2024-09-20T14:59:32Z</dcterms:created>
  <dcterms:modified xsi:type="dcterms:W3CDTF">2024-09-20T14:59:34Z</dcterms:modified>
</cp:coreProperties>
</file>