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FBF22-85E1-472B-941A-4A0C3DE5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04F63-5B29-4184-BE25-F300A581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3C6EF-302A-4B51-BCFC-C6BAB352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94C3A-89B5-4197-874C-C24F2D48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82E11-8C4C-4410-B9F6-4614DE32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5853B-0E95-494E-AA88-971BA822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FBF23-CBFA-4DCE-9495-6880FAFC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227D1-8AF3-4834-AA7A-A2E510BC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9AD22-7144-494C-992F-85183C40B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C48FF-DE24-4E93-99E5-6E5AF3808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6F600-E3C8-4DEF-966A-B2A0DAB9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34202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学校副校长述职报告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过去一年的工作回顾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取得的成绩和亮点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未来一年的工作展望和计划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对学校发展的建议和期望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回顾过去一年的工作，全面梳理学校各方面取得的成果和进展。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根据学校发展规划和战略目标，展望未来的发展方向和重点任务。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通过述职报告，促进学校领导班子、教职工对学校工作的全面了解，凝聚共识，推动学校发展。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后勤保障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包括学校行政管理、教学管理、学生管理等方面的工作。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涵盖课程设置、教学改革、师资队伍建设、科研等方面的内容。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涉及学生思想道德教育、心理健康教育、体育艺术教育、社会实践等方面的工作。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包括学校基础设施建设、校园安全、食品卫生等方面的工作。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71" r="383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拥有硕士学位，并在教育领域持续深造，不断更新教育观念和教学方法。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专注于教育管理、课程与教学论等领域的研究和实践，具备丰富的教育理论知识。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专业方向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60" r="95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从事教育工作多年，历任教师、教务主任等职务，积累了丰富的教育教学经验。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担任学校副校长以来，全面负责学校的教学管理、教师队伍建设、课程改革等工作，取得了显著成效。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管理岗位经验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教育工作经历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负责制定学校教学计划、监督教学过程、评估教学质量，确保学校教学工作的高效运行。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加强与家长的沟通和合作，促进家庭教育与学校教育的有机结合，共同为学生的成长创造良好环境。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负责教师的选聘、培训、考核和激励工作，打造一支高素质、专业化的教师队伍。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领导和组织学校课程改革工作，推动课程内容的更新和教学方式的创新，以适应时代发展的需要。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负责学校德育工作的规划和实施，培养学生的道德品质和社会责任感。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过去一年的工作回顾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通过组织教师培训、定期评课、推广优秀教学经验等方式，促进了学校教学质量的整体提升。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推进课程改革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积极参与并推进学校的课程改革工作，倡导多元化、个性化的教学方式，以适应新时代学生的需求。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强化学生综合素质培养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注重学生德、智、体、美等多方面的培养，通过丰富多样的课外活动和社会实践，提升了学生的综合素质。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加强学生心理健康教育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重视学生心理健康教育，通过开展心理健康课程、心理咨询等活动，帮助学生建立健康的心态和情绪调节能力。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推进家校合作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积极与家长沟通合作，共同关注学生的成长和教育，形成了良好的家校共育氛围。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通过校园文化建设、主题班会、德育讲座等多种形式，积极传播和弘扬社会主义核心价值观。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推进学校信息化建设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积极推进学校的信息化建设，通过引入先进的教育技术和管理软件，提升了学校的信息化水平和管理效率。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通过完善学校管理制度、优化管理流程等方式，提高了学校的管理效率和水平。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加强教师队伍建设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重视教师队伍建设，通过招聘优秀教师、组织教师培训、激励教师创新等方式，提升了教师队伍的整体素质。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取得的成绩和亮点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通过改进教学方法、加强教师培训、完善教学评价机制等措施，有效提升了学校整体教学质量。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高考成绩优异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注重培养学生的创新精神和实践能力，加强体育、艺术、科技等特色教育，促进了学生的全面发展。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学校高考成绩连续多年保持优异，本科上线率和重点大学录取率均位居全市前列。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https://d.book118.com/186134202220010045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2024-09-14T18:50:38.337</cp:lastPrinted>
  <dcterms:created xsi:type="dcterms:W3CDTF">2024-09-14T10:50:38Z</dcterms:created>
  <dcterms:modified xsi:type="dcterms:W3CDTF">2024-09-14T10:50:40Z</dcterms:modified>
</cp:coreProperties>
</file>