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04FCD-7D4B-4274-92DF-BD3D51097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0DFDE-94DD-454F-BB9F-8AEC0473F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1BF03-2B25-4E42-9425-3AF8A75AC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4C8E3-CD50-41E7-9B5C-9CAA07773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11F81E-8436-41AE-BD9A-9A1CD68DA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6ACB3-EADF-495B-8B1B-EAD9BA7F6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03D09-4764-48A2-9FA0-CDE27E2C3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8194E-0E97-402B-9611-E48410E6E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5A5DC-DECF-4A64-BF3D-CC647EF24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198BA-483A-41AE-A8F0-F222DA5A2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90391-6120-4B91-8404-30CFD580B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3420523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血液流变学检验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血液流变学检验的方法与技术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血液流变学检验的临床应用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血液流变学检验的注意事项与局限性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血液流变学检验的新技术与展望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553" r="405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836" r="268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血液流变学是研究血液流动和血液成分对流动的响应的科学。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涉及血液的变形性、粘滞性、凝结性等物理特性的变化，与多种疾病的发生、发展密切相关。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血液流变学检验可以为多种疾病提供诊断依据，如心血管疾病、脑血管疾病、糖尿病等。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疾病诊断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21" r="1682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0" r="168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了解血液流变学特性，可以帮助人们预防一些与血液流变学异常相关的疾病。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血液流变学检验结果可以为医生制定治疗方案提供参考，如药物治疗、手术治疗等。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血液流变学的重要性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20世纪初期，人们开始认识到血液流变学在医学中的重要性。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20世纪中叶，随着科技的进步，血液流变学研究逐渐深入，相关检测技术也不断完善。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进入21世纪，血液流变学在临床医学中的应用越来越广泛，成为医学诊断和治疗的重要依据。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血液流变学的发展历程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血液流变学检验的方法与技术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血液粘度是血液流变学的重要参数，用于评估血液的流动性。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血液粘度测量是通过测量血液在一定剪切率下的表现粘度，以评估血液的流动性。常用的测量方法包括旋转式粘度计和振动式粘度计。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血液粘度测量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红细胞变形性检测用于评估红细胞在通过微血管时的变形能力。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红细胞变形性检测通常采用显微镜观察或激光散射法，通过观察红细胞在不同剪切力下的变形程度，评估其在微血管中的流动性。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红细胞变形性检测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血小板功能检测用于评估血小板在血液凝固和止血过程中的作用。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血小板功能检测包括血小板粘附、聚集和释放等功能的测定，常用的方法包括血小板粘附试验、血小板电泳和血小板颗粒释放试验等。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血小板功能检测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125" r="22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血液凝固性检测用于评估血液从液态转变为凝固态的能力。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血液凝固性检测包括凝血酶原时间、活化部分凝血活酶时间、纤维蛋白原含量和纤维蛋白降解产物等指标的测定，以评估血液的凝血功能。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血液凝固性检测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纤维蛋白原检测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纤维蛋白原是血液凝固过程中的重要蛋白质，纤维蛋白原检测用于评估其含量水平。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纤维蛋白原检测通常采用免疫学方法，如凝结法或免疫比浊法，以定量测定纤维蛋白原的含量，从而评估血液凝固状态。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血液流变学检验的临床应用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https://d.book118.com/186134205230010034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2024-09-04T09:55:27.650</cp:lastPrinted>
  <dcterms:created xsi:type="dcterms:W3CDTF">2024-09-04T01:55:27Z</dcterms:created>
  <dcterms:modified xsi:type="dcterms:W3CDTF">2024-09-04T01:55:29Z</dcterms:modified>
</cp:coreProperties>
</file>