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2D669A-CE9E-4BE1-A828-1A36E82F6D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BDEDB-82BF-4DE9-9C9B-02AADA1C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E07D5-1078-464D-B3F1-5B8A575B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F758F-E4C1-4AD5-98AA-F20A58A6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97759-7916-4EFA-855E-7F2981D09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2C42BE-3D2A-4F2A-BB1C-7128D307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E6CA2-FD2C-4657-99A1-CC083E7D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2CE44-3A03-4F79-8297-E4B83EFC6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5AC81-BD2B-43B3-8304-45610B66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A1221-3B7F-4BE8-89F2-BD84FD3F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4F527-14AB-458B-94A7-11580C43B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42276-3AD2-4D2A-8E05-145A8CA1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DDD2E0F-AFA2-404E-8AA3-08C7B2FC6B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6FAD43-61B8-40A5-9404-74A8F2A155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5224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智慧城市的立体化、全方位交通信息服务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智慧城市的发展历程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全方位交通信息服务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智慧城市中的立体化交通系统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智慧城市中的全面交通信息服务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智慧城市中的交通信息安全与隐私保护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https://d.book118.com/186135224054010103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智慧城市的立体化、全方位交通信息服务</vt:lpstr>
      <vt:lpstr>目录</vt:lpstr>
      <vt:lpstr>第1章 智慧城市的发展历程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2024-09-28T13:54:29.900</cp:lastPrinted>
  <dcterms:created xsi:type="dcterms:W3CDTF">2024-09-28T05:54:29Z</dcterms:created>
  <dcterms:modified xsi:type="dcterms:W3CDTF">2024-09-28T05:54:31Z</dcterms:modified>
</cp:coreProperties>
</file>