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CE191-DD3E-48F7-A25E-593394839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40B8-B661-4ABE-9EAB-D76B40212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EB21E-A86D-4D48-97BE-21AA7D0D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39C88-7C8C-48E7-AF50-35A4CCB3C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A23F6-BC8B-4630-AFDA-ECAB47DA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9A0F9-B254-4D54-B809-CD7E6704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DDF4E-3CC5-4DBA-A806-069D9EF17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7F898-4E76-4C3A-9F47-2A27E4F2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E9631-5916-4124-8D2C-ED1198B07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754F3-7882-4383-8E8D-041AC054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46843-B115-454E-A6CA-43D60405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4010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播放糖尿病的病因治疗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49" r="194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04" r="237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02" r="182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糖尿病具有明显的家族聚集性，直系亲属患病率较高。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部分患者存在特定的基因突变，增加了患病风险。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长期高热量、高脂肪、高糖饮食，缺乏运动等不良生活方式可增加患病风险。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某些化学物质、药物及重金属等也可能与糖尿病的发生有关。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化学物质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肥胖是糖尿病的主要危险因素之一，尤其是腹型肥胖。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长期大量摄入高热量、高脂肪、高糖食物，导致胰岛细胞功能障碍。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长期缺乏运动导致身体代谢异常，增加糖尿病患病风险。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319" b="23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由于血糖升高，导致渗透性利尿，使机体缺水，进而产生口渴、多饮的症状。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血糖升高后，尿糖也随之升高，尿糖刺激膀胱可导致排尿次数增多。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由于胰岛素分泌不足或利用障碍，导致机体无法有效利用葡萄糖，引起乏力、疲倦等症状。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由于机体无法有效利用葡萄糖，导致脂肪和蛋白质分解加速，引起体重下降。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肢体麻木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286" r="1128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3" r="15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长期高血糖可引起视网膜病变，导致视力下降或失明。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高血糖可引起神经病变，导致肢体远端麻木、刺痛感。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高血糖环境有利于细菌生长繁殖，容易引起皮肤、泌尿道、呼吸道感染。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长期高血糖可加速动脉粥样硬化，增加心脑血管疾病的风险。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表现为恶心、呕吐、腹痛、呼吸深快、嗜睡、昏迷等。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糖尿病酮症酸中毒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表现为严重脱水、意识模糊、定向力障碍等。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糖尿病高渗高血糖综合征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表现为视力下降、视物模糊、视野缺损等。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糖尿病视网膜病变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表现为蛋白尿、水肿、高血压等。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https://d.book118.com/186140101030010040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2024-09-06T08:38:20.262</cp:lastPrinted>
  <dcterms:created xsi:type="dcterms:W3CDTF">2024-09-06T00:38:20Z</dcterms:created>
  <dcterms:modified xsi:type="dcterms:W3CDTF">2024-09-06T00:38:22Z</dcterms:modified>
</cp:coreProperties>
</file>