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9144000" cy="51435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ADD754-F49E-4351-AAFE-19D83F43501C}" type="datetimeFigureOut">
              <a:rPr lang="en-US" smtClean="0"/>
              <a:t/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8F6036-E835-44CB-A25A-34C755DFD5D4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B9464E-F93F-4F62-A4B0-24FDEDE5E6B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B9464E-F93F-4F62-A4B0-24FDEDE5E6B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B9464E-F93F-4F62-A4B0-24FDEDE5E6B7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microsoft.com/office/2007/relationships/hdphoto" Target="../media/image2.wdp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microsoft.com/office/2007/relationships/hdphoto" Target="../media/image2.wdp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microsoft.com/office/2007/relationships/hdphoto" Target="../media/image2.wdp" /><Relationship Id="rId3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microsoft.com/office/2007/relationships/hdphoto" Target="../media/image2.wdp" /><Relationship Id="rId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microsoft.com/office/2007/relationships/hdphoto" Target="../media/image2.wdp" /><Relationship Id="rId3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microsoft.com/office/2007/relationships/hdphoto" Target="../media/image2.wdp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CEBA6A-250E-4ABE-B963-5979012DF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653CF-78B4-4E60-9C95-928BE3C50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E8DAB-E29C-431D-BE95-6DB963CAE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B750FF-F87E-40C3-9808-08F46B1F7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F09EA6-FC6E-468F-94BD-4D6942528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49AF14-9AFB-4D93-BEDF-BBC3BD993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06D355-773A-49F9-BDAB-B453FA994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835DE9-E885-424B-BC12-DE651EAB2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38ED9F-93EF-4582-89DA-C208232FA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78AA4-34CA-4A65-960A-246957453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2CEBB-8F35-4FEC-B6C2-2148432E3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/>
        </p:nvPicPr>
        <p:blipFill>
          <a:blip r:embed="rId1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6406" cy="51435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18"/>
          <p:cNvPicPr>
            <a:picLocks noChangeAspect="1"/>
          </p:cNvPicPr>
          <p:nvPr userDrawn="1"/>
        </p:nvPicPr>
        <p:blipFill>
          <a:blip r:embed="rId1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6406" cy="5143500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121186" y="578882"/>
            <a:ext cx="8870414" cy="44312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文本框 6"/>
          <p:cNvSpPr txBox="1"/>
          <p:nvPr userDrawn="1"/>
        </p:nvSpPr>
        <p:spPr>
          <a:xfrm>
            <a:off x="430357" y="209550"/>
            <a:ext cx="8386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800">
                <a:solidFill>
                  <a:schemeClr val="bg1"/>
                </a:solidFill>
              </a:rPr>
              <a:t>Hello! </a:t>
            </a:r>
            <a:endParaRPr lang="en-US" altLang="zh-CN" sz="1800">
              <a:solidFill>
                <a:schemeClr val="bg1"/>
              </a:solidFill>
            </a:endParaRPr>
          </a:p>
        </p:txBody>
      </p:sp>
      <p:sp>
        <p:nvSpPr>
          <p:cNvPr id="4" name="五角星 3"/>
          <p:cNvSpPr/>
          <p:nvPr userDrawn="1"/>
        </p:nvSpPr>
        <p:spPr>
          <a:xfrm rot="1583738">
            <a:off x="196279" y="238418"/>
            <a:ext cx="257872" cy="257872"/>
          </a:xfrm>
          <a:prstGeom prst="star5">
            <a:avLst>
              <a:gd name="adj" fmla="val 29059"/>
              <a:gd name="hf" fmla="val 105146"/>
              <a:gd name="vf" fmla="val 1105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18"/>
          <p:cNvPicPr>
            <a:picLocks noChangeAspect="1"/>
          </p:cNvPicPr>
          <p:nvPr userDrawn="1"/>
        </p:nvPicPr>
        <p:blipFill>
          <a:blip r:embed="rId1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6406" cy="5143500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121186" y="578882"/>
            <a:ext cx="8870414" cy="44312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文本框 6"/>
          <p:cNvSpPr txBox="1"/>
          <p:nvPr userDrawn="1"/>
        </p:nvSpPr>
        <p:spPr>
          <a:xfrm>
            <a:off x="430357" y="209550"/>
            <a:ext cx="979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800">
                <a:solidFill>
                  <a:schemeClr val="bg1"/>
                </a:solidFill>
              </a:rPr>
              <a:t>Colours</a:t>
            </a:r>
            <a:endParaRPr lang="en-US" altLang="zh-CN" sz="1800">
              <a:solidFill>
                <a:schemeClr val="bg1"/>
              </a:solidFill>
            </a:endParaRPr>
          </a:p>
        </p:txBody>
      </p:sp>
      <p:sp>
        <p:nvSpPr>
          <p:cNvPr id="4" name="五角星 3"/>
          <p:cNvSpPr/>
          <p:nvPr userDrawn="1"/>
        </p:nvSpPr>
        <p:spPr>
          <a:xfrm rot="1583738">
            <a:off x="196279" y="238418"/>
            <a:ext cx="257872" cy="257872"/>
          </a:xfrm>
          <a:prstGeom prst="star5">
            <a:avLst>
              <a:gd name="adj" fmla="val 29059"/>
              <a:gd name="hf" fmla="val 105146"/>
              <a:gd name="vf" fmla="val 1105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18"/>
          <p:cNvPicPr>
            <a:picLocks noChangeAspect="1"/>
          </p:cNvPicPr>
          <p:nvPr userDrawn="1"/>
        </p:nvPicPr>
        <p:blipFill>
          <a:blip r:embed="rId1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6406" cy="5143500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121186" y="578882"/>
            <a:ext cx="8870414" cy="44312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文本框 6"/>
          <p:cNvSpPr txBox="1"/>
          <p:nvPr userDrawn="1"/>
        </p:nvSpPr>
        <p:spPr>
          <a:xfrm>
            <a:off x="430357" y="209550"/>
            <a:ext cx="13901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800">
                <a:solidFill>
                  <a:schemeClr val="bg1"/>
                </a:solidFill>
              </a:rPr>
              <a:t>Look at me!</a:t>
            </a:r>
            <a:endParaRPr lang="en-US" altLang="zh-CN" sz="1800">
              <a:solidFill>
                <a:schemeClr val="bg1"/>
              </a:solidFill>
            </a:endParaRPr>
          </a:p>
        </p:txBody>
      </p:sp>
      <p:sp>
        <p:nvSpPr>
          <p:cNvPr id="4" name="五角星 3"/>
          <p:cNvSpPr/>
          <p:nvPr userDrawn="1"/>
        </p:nvSpPr>
        <p:spPr>
          <a:xfrm rot="1583738">
            <a:off x="196279" y="238418"/>
            <a:ext cx="257872" cy="257872"/>
          </a:xfrm>
          <a:prstGeom prst="star5">
            <a:avLst>
              <a:gd name="adj" fmla="val 29059"/>
              <a:gd name="hf" fmla="val 105146"/>
              <a:gd name="vf" fmla="val 1105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18"/>
          <p:cNvPicPr>
            <a:picLocks noChangeAspect="1"/>
          </p:cNvPicPr>
          <p:nvPr userDrawn="1"/>
        </p:nvPicPr>
        <p:blipFill>
          <a:blip r:embed="rId1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6406" cy="5143500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121186" y="578882"/>
            <a:ext cx="8870414" cy="44312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文本框 6"/>
          <p:cNvSpPr txBox="1"/>
          <p:nvPr userDrawn="1"/>
        </p:nvSpPr>
        <p:spPr>
          <a:xfrm>
            <a:off x="430357" y="209550"/>
            <a:ext cx="18732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800">
                <a:solidFill>
                  <a:schemeClr val="bg1"/>
                </a:solidFill>
              </a:rPr>
              <a:t>We love animals</a:t>
            </a:r>
            <a:endParaRPr lang="en-US" altLang="zh-CN" sz="1800">
              <a:solidFill>
                <a:schemeClr val="bg1"/>
              </a:solidFill>
            </a:endParaRPr>
          </a:p>
        </p:txBody>
      </p:sp>
      <p:sp>
        <p:nvSpPr>
          <p:cNvPr id="4" name="五角星 3"/>
          <p:cNvSpPr/>
          <p:nvPr userDrawn="1"/>
        </p:nvSpPr>
        <p:spPr>
          <a:xfrm rot="1583738">
            <a:off x="196279" y="238418"/>
            <a:ext cx="257872" cy="257872"/>
          </a:xfrm>
          <a:prstGeom prst="star5">
            <a:avLst>
              <a:gd name="adj" fmla="val 29059"/>
              <a:gd name="hf" fmla="val 105146"/>
              <a:gd name="vf" fmla="val 1105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18"/>
          <p:cNvPicPr>
            <a:picLocks noChangeAspect="1"/>
          </p:cNvPicPr>
          <p:nvPr userDrawn="1"/>
        </p:nvPicPr>
        <p:blipFill>
          <a:blip r:embed="rId1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6406" cy="5143500"/>
          </a:xfrm>
          <a:prstGeom prst="rect">
            <a:avLst/>
          </a:prstGeom>
        </p:spPr>
      </p:pic>
      <p:sp>
        <p:nvSpPr>
          <p:cNvPr id="3" name="矩形 2"/>
          <p:cNvSpPr/>
          <p:nvPr userDrawn="1"/>
        </p:nvSpPr>
        <p:spPr>
          <a:xfrm>
            <a:off x="121186" y="578882"/>
            <a:ext cx="8870414" cy="44312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image" Target="file:///D:\qq&#25991;&#20214;\712321467\Image\C2C\Image2\%7b75232B38-A165-1FB7-499C-2E1C792CACB5%7d.png" TargetMode="External" /><Relationship Id="rId8" Type="http://schemas.openxmlformats.org/officeDocument/2006/relationships/image" Target="../media/image3.png" /><Relationship Id="rId9" Type="http://schemas.openxmlformats.org/officeDocument/2006/relationships/image" Target="../media/image4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8650" y="1370013"/>
            <a:ext cx="7886700" cy="32623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EB1B6A-AEF1-4ACD-BD61-958570690F5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B6CB991-6BD3-42F2-8A94-1903E9425430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8" r:link="rId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" name="图片 1073743875" descr="学科网 zxxk.com"/>
          <p:cNvPicPr>
            <a:picLocks noChangeAspect="1"/>
          </p:cNvPicPr>
          <p:nvPr/>
        </p:nvPicPr>
        <p:blipFill>
          <a:blip r:embed="rId9" r:link="rId7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microsoft.com/office/2007/relationships/hdphoto" Target="../media/image7.wdp" /><Relationship Id="rId6" Type="http://schemas.openxmlformats.org/officeDocument/2006/relationships/image" Target="../media/image8.png" /><Relationship Id="rId7" Type="http://schemas.openxmlformats.org/officeDocument/2006/relationships/image" Target="../media/image9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microsoft.com/office/2007/relationships/hdphoto" Target="../media/image7.wdp" /><Relationship Id="rId6" Type="http://schemas.openxmlformats.org/officeDocument/2006/relationships/image" Target="../media/image8.png" /><Relationship Id="rId7" Type="http://schemas.openxmlformats.org/officeDocument/2006/relationships/image" Target="../media/image10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Relationship Id="rId3" Type="http://schemas.openxmlformats.org/officeDocument/2006/relationships/image" Target="../media/image1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Relationship Id="rId3" Type="http://schemas.openxmlformats.org/officeDocument/2006/relationships/image" Target="../media/image1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microsoft.com/office/2007/relationships/hdphoto" Target="../media/image7.wdp" /><Relationship Id="rId6" Type="http://schemas.openxmlformats.org/officeDocument/2006/relationships/image" Target="../media/image8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14203200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0" name="组合 59"/>
          <p:cNvGrpSpPr/>
          <p:nvPr/>
        </p:nvGrpSpPr>
        <p:grpSpPr>
          <a:xfrm>
            <a:off x="533400" y="533649"/>
            <a:ext cx="8077200" cy="4226734"/>
            <a:chOff x="533400" y="533649"/>
            <a:chExt cx="8077200" cy="4226734"/>
          </a:xfrm>
        </p:grpSpPr>
        <p:sp>
          <p:nvSpPr>
            <p:cNvPr id="2" name="矩形 1"/>
            <p:cNvSpPr/>
            <p:nvPr/>
          </p:nvSpPr>
          <p:spPr>
            <a:xfrm>
              <a:off x="533400" y="533649"/>
              <a:ext cx="8077200" cy="42267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127000" algn="ctr" rotWithShape="0">
                <a:prstClr val="black">
                  <a:alpha val="6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  <p:sp>
          <p:nvSpPr>
            <p:cNvPr id="36" name="任意多边形 35"/>
            <p:cNvSpPr/>
            <p:nvPr/>
          </p:nvSpPr>
          <p:spPr>
            <a:xfrm>
              <a:off x="533400" y="533649"/>
              <a:ext cx="8077200" cy="4226734"/>
            </a:xfrm>
            <a:custGeom>
              <a:gdLst>
                <a:gd name="connsiteX0" fmla="*/ 0 w 8077200"/>
                <a:gd name="connsiteY0" fmla="*/ 0 h 4226734"/>
                <a:gd name="connsiteX1" fmla="*/ 1676400 w 8077200"/>
                <a:gd name="connsiteY1" fmla="*/ 0 h 4226734"/>
                <a:gd name="connsiteX2" fmla="*/ 1676400 w 8077200"/>
                <a:gd name="connsiteY2" fmla="*/ 76631 h 4226734"/>
                <a:gd name="connsiteX3" fmla="*/ 76631 w 8077200"/>
                <a:gd name="connsiteY3" fmla="*/ 76631 h 4226734"/>
                <a:gd name="connsiteX4" fmla="*/ 76631 w 8077200"/>
                <a:gd name="connsiteY4" fmla="*/ 4150103 h 4226734"/>
                <a:gd name="connsiteX5" fmla="*/ 8000569 w 8077200"/>
                <a:gd name="connsiteY5" fmla="*/ 4150103 h 4226734"/>
                <a:gd name="connsiteX6" fmla="*/ 8000569 w 8077200"/>
                <a:gd name="connsiteY6" fmla="*/ 76631 h 4226734"/>
                <a:gd name="connsiteX7" fmla="*/ 6502406 w 8077200"/>
                <a:gd name="connsiteY7" fmla="*/ 76631 h 4226734"/>
                <a:gd name="connsiteX8" fmla="*/ 6502406 w 8077200"/>
                <a:gd name="connsiteY8" fmla="*/ 0 h 4226734"/>
                <a:gd name="connsiteX9" fmla="*/ 8077200 w 8077200"/>
                <a:gd name="connsiteY9" fmla="*/ 0 h 4226734"/>
                <a:gd name="connsiteX10" fmla="*/ 8077200 w 8077200"/>
                <a:gd name="connsiteY10" fmla="*/ 4226734 h 4226734"/>
                <a:gd name="connsiteX11" fmla="*/ 0 w 8077200"/>
                <a:gd name="connsiteY11" fmla="*/ 4226734 h 42267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077200" h="4226734">
                  <a:moveTo>
                    <a:pt x="0" y="0"/>
                  </a:moveTo>
                  <a:lnTo>
                    <a:pt x="1676400" y="0"/>
                  </a:lnTo>
                  <a:lnTo>
                    <a:pt x="1676400" y="76631"/>
                  </a:lnTo>
                  <a:lnTo>
                    <a:pt x="76631" y="76631"/>
                  </a:lnTo>
                  <a:lnTo>
                    <a:pt x="76631" y="4150103"/>
                  </a:lnTo>
                  <a:lnTo>
                    <a:pt x="8000569" y="4150103"/>
                  </a:lnTo>
                  <a:lnTo>
                    <a:pt x="8000569" y="76631"/>
                  </a:lnTo>
                  <a:lnTo>
                    <a:pt x="6502406" y="76631"/>
                  </a:lnTo>
                  <a:lnTo>
                    <a:pt x="6502406" y="0"/>
                  </a:lnTo>
                  <a:lnTo>
                    <a:pt x="8077200" y="0"/>
                  </a:lnTo>
                  <a:lnTo>
                    <a:pt x="8077200" y="4226734"/>
                  </a:lnTo>
                  <a:lnTo>
                    <a:pt x="0" y="4226734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</p:grpSp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448665"/>
            <a:ext cx="9144793" cy="1694835"/>
          </a:xfrm>
          <a:prstGeom prst="rect">
            <a:avLst/>
          </a:prstGeom>
        </p:spPr>
      </p:pic>
      <p:grpSp>
        <p:nvGrpSpPr>
          <p:cNvPr id="17" name="组合 16"/>
          <p:cNvGrpSpPr/>
          <p:nvPr/>
        </p:nvGrpSpPr>
        <p:grpSpPr>
          <a:xfrm rot="758116">
            <a:off x="2071901" y="2114529"/>
            <a:ext cx="977899" cy="990600"/>
            <a:chOff x="1087532" y="2082987"/>
            <a:chExt cx="977899" cy="990600"/>
          </a:xfrm>
        </p:grpSpPr>
        <p:sp>
          <p:nvSpPr>
            <p:cNvPr id="6" name="矩形 5"/>
            <p:cNvSpPr/>
            <p:nvPr/>
          </p:nvSpPr>
          <p:spPr>
            <a:xfrm>
              <a:off x="1087532" y="2082987"/>
              <a:ext cx="977899" cy="9906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矩形 15"/>
            <p:cNvSpPr/>
            <p:nvPr/>
          </p:nvSpPr>
          <p:spPr>
            <a:xfrm>
              <a:off x="1176370" y="2197093"/>
              <a:ext cx="800219" cy="830997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800">
                  <a:solidFill>
                    <a:schemeClr val="bg1"/>
                  </a:solidFill>
                  <a:latin typeface="文鼎特甜妞体" panose="040b0900000000000000" pitchFamily="82" charset="-122"/>
                  <a:ea typeface="文鼎特甜妞体" panose="040b0900000000000000" pitchFamily="82" charset="-122"/>
                </a:rPr>
                <a:t>趣</a:t>
              </a:r>
              <a:endParaRPr lang="zh-CN" altLang="en-US" sz="2000">
                <a:solidFill>
                  <a:schemeClr val="bg1"/>
                </a:solidFill>
                <a:latin typeface="文鼎特甜妞体" panose="040b0900000000000000" pitchFamily="82" charset="-122"/>
                <a:ea typeface="文鼎特甜妞体" panose="040b0900000000000000" pitchFamily="82" charset="-122"/>
              </a:endParaRPr>
            </a:p>
          </p:txBody>
        </p:sp>
      </p:grpSp>
      <p:grpSp>
        <p:nvGrpSpPr>
          <p:cNvPr id="18" name="组合 17"/>
          <p:cNvGrpSpPr/>
          <p:nvPr/>
        </p:nvGrpSpPr>
        <p:grpSpPr>
          <a:xfrm rot="21128708">
            <a:off x="2988786" y="2054035"/>
            <a:ext cx="977899" cy="991272"/>
            <a:chOff x="1087532" y="2082987"/>
            <a:chExt cx="977899" cy="991272"/>
          </a:xfrm>
        </p:grpSpPr>
        <p:sp>
          <p:nvSpPr>
            <p:cNvPr id="19" name="矩形 18"/>
            <p:cNvSpPr/>
            <p:nvPr/>
          </p:nvSpPr>
          <p:spPr>
            <a:xfrm>
              <a:off x="1087532" y="2082987"/>
              <a:ext cx="977899" cy="9906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矩形 19"/>
            <p:cNvSpPr/>
            <p:nvPr/>
          </p:nvSpPr>
          <p:spPr>
            <a:xfrm>
              <a:off x="1137899" y="2150929"/>
              <a:ext cx="877163" cy="92333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5400">
                  <a:solidFill>
                    <a:schemeClr val="bg1"/>
                  </a:solidFill>
                  <a:latin typeface="文鼎特甜妞体" panose="040b0900000000000000" pitchFamily="82" charset="-122"/>
                  <a:ea typeface="文鼎特甜妞体" panose="040b0900000000000000" pitchFamily="82" charset="-122"/>
                </a:rPr>
                <a:t>味</a:t>
              </a:r>
              <a:endParaRPr lang="zh-CN" altLang="en-US" sz="5400">
                <a:solidFill>
                  <a:schemeClr val="bg1"/>
                </a:solidFill>
                <a:latin typeface="文鼎特甜妞体" panose="040b0900000000000000" pitchFamily="82" charset="-122"/>
                <a:ea typeface="文鼎特甜妞体" panose="040b0900000000000000" pitchFamily="82" charset="-122"/>
              </a:endParaRPr>
            </a:p>
          </p:txBody>
        </p:sp>
      </p:grpSp>
      <p:grpSp>
        <p:nvGrpSpPr>
          <p:cNvPr id="21" name="组合 20"/>
          <p:cNvGrpSpPr/>
          <p:nvPr/>
        </p:nvGrpSpPr>
        <p:grpSpPr>
          <a:xfrm rot="758116">
            <a:off x="4003115" y="2133845"/>
            <a:ext cx="977899" cy="990600"/>
            <a:chOff x="1087532" y="2082987"/>
            <a:chExt cx="977899" cy="990600"/>
          </a:xfrm>
        </p:grpSpPr>
        <p:sp>
          <p:nvSpPr>
            <p:cNvPr id="22" name="矩形 21"/>
            <p:cNvSpPr/>
            <p:nvPr/>
          </p:nvSpPr>
          <p:spPr>
            <a:xfrm>
              <a:off x="1087532" y="2082987"/>
              <a:ext cx="977899" cy="9906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4400"/>
            </a:p>
          </p:txBody>
        </p:sp>
        <p:sp>
          <p:nvSpPr>
            <p:cNvPr id="23" name="矩形 22"/>
            <p:cNvSpPr/>
            <p:nvPr/>
          </p:nvSpPr>
          <p:spPr>
            <a:xfrm>
              <a:off x="1176372" y="2197095"/>
              <a:ext cx="800219" cy="830997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800">
                  <a:solidFill>
                    <a:schemeClr val="bg1"/>
                  </a:solidFill>
                  <a:latin typeface="文鼎特甜妞体" panose="040b0900000000000000" pitchFamily="82" charset="-122"/>
                  <a:ea typeface="文鼎特甜妞体" panose="040b0900000000000000" pitchFamily="82" charset="-122"/>
                </a:rPr>
                <a:t>学</a:t>
              </a:r>
              <a:endParaRPr lang="zh-CN" altLang="en-US" sz="4800">
                <a:solidFill>
                  <a:schemeClr val="bg1"/>
                </a:solidFill>
                <a:latin typeface="文鼎特甜妞体" panose="040b0900000000000000" pitchFamily="82" charset="-122"/>
                <a:ea typeface="文鼎特甜妞体" panose="040b0900000000000000" pitchFamily="82" charset="-122"/>
              </a:endParaRPr>
            </a:p>
          </p:txBody>
        </p:sp>
      </p:grpSp>
      <p:grpSp>
        <p:nvGrpSpPr>
          <p:cNvPr id="24" name="组合 23"/>
          <p:cNvGrpSpPr/>
          <p:nvPr/>
        </p:nvGrpSpPr>
        <p:grpSpPr>
          <a:xfrm rot="21128708">
            <a:off x="4920000" y="2073351"/>
            <a:ext cx="977899" cy="991272"/>
            <a:chOff x="1087532" y="2082987"/>
            <a:chExt cx="977899" cy="991272"/>
          </a:xfrm>
        </p:grpSpPr>
        <p:sp>
          <p:nvSpPr>
            <p:cNvPr id="25" name="矩形 24"/>
            <p:cNvSpPr/>
            <p:nvPr/>
          </p:nvSpPr>
          <p:spPr>
            <a:xfrm>
              <a:off x="1087532" y="2082987"/>
              <a:ext cx="977899" cy="9906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矩形 25"/>
            <p:cNvSpPr/>
            <p:nvPr/>
          </p:nvSpPr>
          <p:spPr>
            <a:xfrm>
              <a:off x="1137899" y="2150929"/>
              <a:ext cx="877163" cy="92333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5400">
                  <a:solidFill>
                    <a:schemeClr val="bg1"/>
                  </a:solidFill>
                  <a:latin typeface="文鼎特甜妞体" panose="040b0900000000000000" pitchFamily="82" charset="-122"/>
                  <a:ea typeface="文鼎特甜妞体" panose="040b0900000000000000" pitchFamily="82" charset="-122"/>
                </a:rPr>
                <a:t>英</a:t>
              </a:r>
              <a:endParaRPr lang="zh-CN" altLang="en-US" sz="5400">
                <a:solidFill>
                  <a:schemeClr val="bg1"/>
                </a:solidFill>
                <a:latin typeface="文鼎特甜妞体" panose="040b0900000000000000" pitchFamily="82" charset="-122"/>
                <a:ea typeface="文鼎特甜妞体" panose="040b0900000000000000" pitchFamily="82" charset="-122"/>
              </a:endParaRPr>
            </a:p>
          </p:txBody>
        </p:sp>
      </p:grpSp>
      <p:grpSp>
        <p:nvGrpSpPr>
          <p:cNvPr id="27" name="组合 26"/>
          <p:cNvGrpSpPr/>
          <p:nvPr/>
        </p:nvGrpSpPr>
        <p:grpSpPr>
          <a:xfrm rot="758116">
            <a:off x="5955602" y="2143374"/>
            <a:ext cx="977899" cy="990600"/>
            <a:chOff x="1087532" y="2082987"/>
            <a:chExt cx="977899" cy="990600"/>
          </a:xfrm>
        </p:grpSpPr>
        <p:sp>
          <p:nvSpPr>
            <p:cNvPr id="28" name="矩形 27"/>
            <p:cNvSpPr/>
            <p:nvPr/>
          </p:nvSpPr>
          <p:spPr>
            <a:xfrm>
              <a:off x="1087532" y="2082987"/>
              <a:ext cx="977899" cy="9906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4400"/>
            </a:p>
          </p:txBody>
        </p:sp>
        <p:sp>
          <p:nvSpPr>
            <p:cNvPr id="29" name="矩形 28"/>
            <p:cNvSpPr/>
            <p:nvPr/>
          </p:nvSpPr>
          <p:spPr>
            <a:xfrm>
              <a:off x="1176371" y="2197095"/>
              <a:ext cx="800219" cy="830997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800">
                  <a:solidFill>
                    <a:schemeClr val="bg1"/>
                  </a:solidFill>
                  <a:latin typeface="文鼎特甜妞体" panose="040b0900000000000000" pitchFamily="82" charset="-122"/>
                  <a:ea typeface="文鼎特甜妞体" panose="040b0900000000000000" pitchFamily="82" charset="-122"/>
                </a:rPr>
                <a:t>语</a:t>
              </a:r>
              <a:endParaRPr lang="zh-CN" altLang="en-US" sz="4800">
                <a:solidFill>
                  <a:schemeClr val="bg1"/>
                </a:solidFill>
                <a:latin typeface="文鼎特甜妞体" panose="040b0900000000000000" pitchFamily="82" charset="-122"/>
                <a:ea typeface="文鼎特甜妞体" panose="040b0900000000000000" pitchFamily="82" charset="-122"/>
              </a:endParaRPr>
            </a:p>
          </p:txBody>
        </p:sp>
      </p:grpSp>
      <p:sp>
        <p:nvSpPr>
          <p:cNvPr id="31" name="五角星 30"/>
          <p:cNvSpPr/>
          <p:nvPr/>
        </p:nvSpPr>
        <p:spPr>
          <a:xfrm rot="1583738">
            <a:off x="6922170" y="1803745"/>
            <a:ext cx="261107" cy="261107"/>
          </a:xfrm>
          <a:prstGeom prst="star5">
            <a:avLst>
              <a:gd name="adj" fmla="val 29059"/>
              <a:gd name="hf" fmla="val 105146"/>
              <a:gd name="vf" fmla="val 1105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五角星 32"/>
          <p:cNvSpPr/>
          <p:nvPr/>
        </p:nvSpPr>
        <p:spPr>
          <a:xfrm rot="20089265">
            <a:off x="2593529" y="3101366"/>
            <a:ext cx="138363" cy="138363"/>
          </a:xfrm>
          <a:prstGeom prst="star5">
            <a:avLst>
              <a:gd name="adj" fmla="val 29059"/>
              <a:gd name="hf" fmla="val 105146"/>
              <a:gd name="vf" fmla="val 1105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文本框 11"/>
          <p:cNvSpPr txBox="1"/>
          <p:nvPr/>
        </p:nvSpPr>
        <p:spPr>
          <a:xfrm>
            <a:off x="4902200" y="3414668"/>
            <a:ext cx="1934716" cy="299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0">
              <a:latin typeface="迷你简细圆" panose="03000509000000000000" pitchFamily="65" charset="-122"/>
              <a:ea typeface="迷你简细圆" panose="03000509000000000000" pitchFamily="65" charset="-122"/>
            </a:endParaRPr>
          </a:p>
        </p:txBody>
      </p:sp>
      <p:sp>
        <p:nvSpPr>
          <p:cNvPr id="32" name="五角星 31"/>
          <p:cNvSpPr/>
          <p:nvPr/>
        </p:nvSpPr>
        <p:spPr>
          <a:xfrm rot="1583738">
            <a:off x="3354323" y="3170261"/>
            <a:ext cx="344952" cy="344952"/>
          </a:xfrm>
          <a:prstGeom prst="star5">
            <a:avLst>
              <a:gd name="adj" fmla="val 29059"/>
              <a:gd name="hf" fmla="val 105146"/>
              <a:gd name="vf" fmla="val 110557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" name="五角星 33"/>
          <p:cNvSpPr/>
          <p:nvPr/>
        </p:nvSpPr>
        <p:spPr>
          <a:xfrm rot="1746531">
            <a:off x="4091206" y="3019636"/>
            <a:ext cx="138363" cy="138363"/>
          </a:xfrm>
          <a:prstGeom prst="star5">
            <a:avLst>
              <a:gd name="adj" fmla="val 29059"/>
              <a:gd name="hf" fmla="val 105146"/>
              <a:gd name="vf" fmla="val 1105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7" name="图片 36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3131908"/>
            <a:ext cx="2011592" cy="2011592"/>
          </a:xfrm>
          <a:prstGeom prst="rect">
            <a:avLst/>
          </a:prstGeom>
        </p:spPr>
      </p:pic>
      <p:pic>
        <p:nvPicPr>
          <p:cNvPr id="38" name="图片 3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1300" y="2669337"/>
            <a:ext cx="2676791" cy="2676791"/>
          </a:xfrm>
          <a:prstGeom prst="rect">
            <a:avLst/>
          </a:prstGeom>
        </p:spPr>
      </p:pic>
      <p:grpSp>
        <p:nvGrpSpPr>
          <p:cNvPr id="51" name="组合 50"/>
          <p:cNvGrpSpPr/>
          <p:nvPr/>
        </p:nvGrpSpPr>
        <p:grpSpPr>
          <a:xfrm>
            <a:off x="2261625" y="0"/>
            <a:ext cx="4575291" cy="2270418"/>
            <a:chOff x="2261625" y="0"/>
            <a:chExt cx="4575291" cy="2270418"/>
          </a:xfrm>
        </p:grpSpPr>
        <p:sp>
          <p:nvSpPr>
            <p:cNvPr id="30" name="矩形 29"/>
            <p:cNvSpPr/>
            <p:nvPr/>
          </p:nvSpPr>
          <p:spPr>
            <a:xfrm>
              <a:off x="2261625" y="823868"/>
              <a:ext cx="4575291" cy="144655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8800" spc="600">
                  <a:solidFill>
                    <a:schemeClr val="accent2"/>
                  </a:solidFill>
                  <a:latin typeface="文鼎特甜妞体" panose="040b0900000000000000" pitchFamily="82" charset="-122"/>
                  <a:ea typeface="文鼎特甜妞体" panose="040b0900000000000000" pitchFamily="82" charset="-122"/>
                </a:rPr>
                <a:t>E</a:t>
              </a:r>
              <a:r>
                <a:rPr lang="en-US" altLang="zh-CN" sz="8800" spc="600">
                  <a:solidFill>
                    <a:schemeClr val="accent1"/>
                  </a:solidFill>
                  <a:latin typeface="文鼎特甜妞体" panose="040b0900000000000000" pitchFamily="82" charset="-122"/>
                  <a:ea typeface="文鼎特甜妞体" panose="040b0900000000000000" pitchFamily="82" charset="-122"/>
                </a:rPr>
                <a:t>n</a:t>
              </a:r>
              <a:r>
                <a:rPr lang="en-US" altLang="zh-CN" sz="8800" spc="600">
                  <a:solidFill>
                    <a:schemeClr val="accent2"/>
                  </a:solidFill>
                  <a:latin typeface="文鼎特甜妞体" panose="040b0900000000000000" pitchFamily="82" charset="-122"/>
                  <a:ea typeface="文鼎特甜妞体" panose="040b0900000000000000" pitchFamily="82" charset="-122"/>
                </a:rPr>
                <a:t>g</a:t>
              </a:r>
              <a:r>
                <a:rPr lang="en-US" altLang="zh-CN" sz="8800" spc="600">
                  <a:solidFill>
                    <a:schemeClr val="accent1"/>
                  </a:solidFill>
                  <a:latin typeface="文鼎特甜妞体" panose="040b0900000000000000" pitchFamily="82" charset="-122"/>
                  <a:ea typeface="文鼎特甜妞体" panose="040b0900000000000000" pitchFamily="82" charset="-122"/>
                </a:rPr>
                <a:t>l</a:t>
              </a:r>
              <a:r>
                <a:rPr lang="en-US" altLang="zh-CN" sz="8800" spc="600">
                  <a:solidFill>
                    <a:schemeClr val="accent2"/>
                  </a:solidFill>
                  <a:latin typeface="文鼎特甜妞体" panose="040b0900000000000000" pitchFamily="82" charset="-122"/>
                  <a:ea typeface="文鼎特甜妞体" panose="040b0900000000000000" pitchFamily="82" charset="-122"/>
                </a:rPr>
                <a:t>i</a:t>
              </a:r>
              <a:r>
                <a:rPr lang="en-US" altLang="zh-CN" sz="8800" spc="600">
                  <a:solidFill>
                    <a:schemeClr val="accent1"/>
                  </a:solidFill>
                  <a:latin typeface="文鼎特甜妞体" panose="040b0900000000000000" pitchFamily="82" charset="-122"/>
                  <a:ea typeface="文鼎特甜妞体" panose="040b0900000000000000" pitchFamily="82" charset="-122"/>
                </a:rPr>
                <a:t>s</a:t>
              </a:r>
              <a:r>
                <a:rPr lang="en-US" altLang="zh-CN" sz="8800" spc="600">
                  <a:solidFill>
                    <a:schemeClr val="accent2"/>
                  </a:solidFill>
                  <a:latin typeface="文鼎特甜妞体" panose="040b0900000000000000" pitchFamily="82" charset="-122"/>
                  <a:ea typeface="文鼎特甜妞体" panose="040b0900000000000000" pitchFamily="82" charset="-122"/>
                </a:rPr>
                <a:t>h</a:t>
              </a:r>
              <a:endParaRPr lang="zh-CN" altLang="en-US" sz="8800" spc="600">
                <a:solidFill>
                  <a:schemeClr val="accent2"/>
                </a:solidFill>
                <a:latin typeface="文鼎特甜妞体" panose="040b0900000000000000" pitchFamily="82" charset="-122"/>
                <a:ea typeface="文鼎特甜妞体" panose="040b0900000000000000" pitchFamily="82" charset="-122"/>
              </a:endParaRPr>
            </a:p>
          </p:txBody>
        </p:sp>
        <p:cxnSp>
          <p:nvCxnSpPr>
            <p:cNvPr id="40" name="直接连接符 39"/>
            <p:cNvCxnSpPr/>
            <p:nvPr/>
          </p:nvCxnSpPr>
          <p:spPr>
            <a:xfrm flipH="1" flipV="1">
              <a:off x="2765674" y="0"/>
              <a:ext cx="0" cy="1133724"/>
            </a:xfrm>
            <a:prstGeom prst="line">
              <a:avLst/>
            </a:prstGeom>
            <a:ln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直接连接符 41"/>
            <p:cNvCxnSpPr/>
            <p:nvPr/>
          </p:nvCxnSpPr>
          <p:spPr>
            <a:xfrm flipH="1" flipV="1">
              <a:off x="3529395" y="0"/>
              <a:ext cx="0" cy="1390730"/>
            </a:xfrm>
            <a:prstGeom prst="line">
              <a:avLst/>
            </a:prstGeom>
            <a:ln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直接连接符 43"/>
            <p:cNvCxnSpPr/>
            <p:nvPr/>
          </p:nvCxnSpPr>
          <p:spPr>
            <a:xfrm flipH="1" flipV="1">
              <a:off x="4255490" y="0"/>
              <a:ext cx="0" cy="1390730"/>
            </a:xfrm>
            <a:prstGeom prst="line">
              <a:avLst/>
            </a:prstGeom>
            <a:ln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直接连接符 44"/>
            <p:cNvCxnSpPr/>
            <p:nvPr/>
          </p:nvCxnSpPr>
          <p:spPr>
            <a:xfrm flipH="1" flipV="1">
              <a:off x="4772413" y="0"/>
              <a:ext cx="0" cy="1390730"/>
            </a:xfrm>
            <a:prstGeom prst="line">
              <a:avLst/>
            </a:prstGeom>
            <a:ln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直接连接符 45"/>
            <p:cNvCxnSpPr/>
            <p:nvPr/>
          </p:nvCxnSpPr>
          <p:spPr>
            <a:xfrm flipH="1" flipV="1">
              <a:off x="5105400" y="0"/>
              <a:ext cx="0" cy="1133724"/>
            </a:xfrm>
            <a:prstGeom prst="line">
              <a:avLst/>
            </a:prstGeom>
            <a:ln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直接连接符 47"/>
            <p:cNvCxnSpPr/>
            <p:nvPr/>
          </p:nvCxnSpPr>
          <p:spPr>
            <a:xfrm flipH="1" flipV="1">
              <a:off x="5638800" y="0"/>
              <a:ext cx="0" cy="1390730"/>
            </a:xfrm>
            <a:prstGeom prst="line">
              <a:avLst/>
            </a:prstGeom>
            <a:ln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直接连接符 49"/>
            <p:cNvCxnSpPr/>
            <p:nvPr/>
          </p:nvCxnSpPr>
          <p:spPr>
            <a:xfrm flipH="1" flipV="1">
              <a:off x="6172200" y="0"/>
              <a:ext cx="0" cy="1390730"/>
            </a:xfrm>
            <a:prstGeom prst="line">
              <a:avLst/>
            </a:prstGeom>
            <a:ln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2" name="五角星 51"/>
          <p:cNvSpPr/>
          <p:nvPr/>
        </p:nvSpPr>
        <p:spPr>
          <a:xfrm rot="18495992">
            <a:off x="2670682" y="3880547"/>
            <a:ext cx="255259" cy="255259"/>
          </a:xfrm>
          <a:prstGeom prst="star5">
            <a:avLst>
              <a:gd name="adj" fmla="val 29059"/>
              <a:gd name="hf" fmla="val 105146"/>
              <a:gd name="vf" fmla="val 1105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" name="五角星 52"/>
          <p:cNvSpPr/>
          <p:nvPr/>
        </p:nvSpPr>
        <p:spPr>
          <a:xfrm rot="838586">
            <a:off x="1718982" y="3233890"/>
            <a:ext cx="314911" cy="314911"/>
          </a:xfrm>
          <a:prstGeom prst="star5">
            <a:avLst>
              <a:gd name="adj" fmla="val 29059"/>
              <a:gd name="hf" fmla="val 105146"/>
              <a:gd name="vf" fmla="val 110557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4" name="五角星 53"/>
          <p:cNvSpPr/>
          <p:nvPr/>
        </p:nvSpPr>
        <p:spPr>
          <a:xfrm rot="17772488">
            <a:off x="7442988" y="2749873"/>
            <a:ext cx="344952" cy="344952"/>
          </a:xfrm>
          <a:prstGeom prst="star5">
            <a:avLst>
              <a:gd name="adj" fmla="val 29059"/>
              <a:gd name="hf" fmla="val 105146"/>
              <a:gd name="vf" fmla="val 110557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5" name="五角星 54"/>
          <p:cNvSpPr/>
          <p:nvPr/>
        </p:nvSpPr>
        <p:spPr>
          <a:xfrm rot="17772488">
            <a:off x="7750493" y="1577767"/>
            <a:ext cx="209438" cy="209438"/>
          </a:xfrm>
          <a:prstGeom prst="star5">
            <a:avLst>
              <a:gd name="adj" fmla="val 29059"/>
              <a:gd name="hf" fmla="val 105146"/>
              <a:gd name="vf" fmla="val 110557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" name="五角星 55"/>
          <p:cNvSpPr/>
          <p:nvPr/>
        </p:nvSpPr>
        <p:spPr>
          <a:xfrm rot="1583738">
            <a:off x="1345056" y="1928342"/>
            <a:ext cx="221085" cy="221085"/>
          </a:xfrm>
          <a:prstGeom prst="star5">
            <a:avLst>
              <a:gd name="adj" fmla="val 29059"/>
              <a:gd name="hf" fmla="val 105146"/>
              <a:gd name="vf" fmla="val 110557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flipH="1">
            <a:off x="12458700" y="103505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4" presetID="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9" presetID="35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3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3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3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60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3" grpId="0"/>
      <p:bldP spid="12" grpId="0"/>
      <p:bldP spid="32" grpId="0"/>
      <p:bldP spid="34" grpId="0"/>
      <p:bldP spid="52" grpId="0"/>
      <p:bldP spid="53" grpId="0"/>
      <p:bldP spid="54" grpId="0"/>
      <p:bldP spid="55" grpId="0"/>
      <p:bldP spid="5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0" name="组合 59"/>
          <p:cNvGrpSpPr/>
          <p:nvPr/>
        </p:nvGrpSpPr>
        <p:grpSpPr>
          <a:xfrm>
            <a:off x="533400" y="533649"/>
            <a:ext cx="8077200" cy="4226734"/>
            <a:chOff x="533400" y="533649"/>
            <a:chExt cx="8077200" cy="4226734"/>
          </a:xfrm>
        </p:grpSpPr>
        <p:sp>
          <p:nvSpPr>
            <p:cNvPr id="2" name="矩形 1"/>
            <p:cNvSpPr/>
            <p:nvPr/>
          </p:nvSpPr>
          <p:spPr>
            <a:xfrm>
              <a:off x="533400" y="533649"/>
              <a:ext cx="8077200" cy="42267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127000" algn="ctr" rotWithShape="0">
                <a:prstClr val="black">
                  <a:alpha val="6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  <p:sp>
          <p:nvSpPr>
            <p:cNvPr id="36" name="任意多边形 35"/>
            <p:cNvSpPr/>
            <p:nvPr/>
          </p:nvSpPr>
          <p:spPr>
            <a:xfrm>
              <a:off x="533400" y="533649"/>
              <a:ext cx="8077200" cy="4226734"/>
            </a:xfrm>
            <a:custGeom>
              <a:gdLst>
                <a:gd name="connsiteX0" fmla="*/ 0 w 8077200"/>
                <a:gd name="connsiteY0" fmla="*/ 0 h 4226734"/>
                <a:gd name="connsiteX1" fmla="*/ 1676400 w 8077200"/>
                <a:gd name="connsiteY1" fmla="*/ 0 h 4226734"/>
                <a:gd name="connsiteX2" fmla="*/ 1676400 w 8077200"/>
                <a:gd name="connsiteY2" fmla="*/ 76631 h 4226734"/>
                <a:gd name="connsiteX3" fmla="*/ 76631 w 8077200"/>
                <a:gd name="connsiteY3" fmla="*/ 76631 h 4226734"/>
                <a:gd name="connsiteX4" fmla="*/ 76631 w 8077200"/>
                <a:gd name="connsiteY4" fmla="*/ 4150103 h 4226734"/>
                <a:gd name="connsiteX5" fmla="*/ 8000569 w 8077200"/>
                <a:gd name="connsiteY5" fmla="*/ 4150103 h 4226734"/>
                <a:gd name="connsiteX6" fmla="*/ 8000569 w 8077200"/>
                <a:gd name="connsiteY6" fmla="*/ 76631 h 4226734"/>
                <a:gd name="connsiteX7" fmla="*/ 6502406 w 8077200"/>
                <a:gd name="connsiteY7" fmla="*/ 76631 h 4226734"/>
                <a:gd name="connsiteX8" fmla="*/ 6502406 w 8077200"/>
                <a:gd name="connsiteY8" fmla="*/ 0 h 4226734"/>
                <a:gd name="connsiteX9" fmla="*/ 8077200 w 8077200"/>
                <a:gd name="connsiteY9" fmla="*/ 0 h 4226734"/>
                <a:gd name="connsiteX10" fmla="*/ 8077200 w 8077200"/>
                <a:gd name="connsiteY10" fmla="*/ 4226734 h 4226734"/>
                <a:gd name="connsiteX11" fmla="*/ 0 w 8077200"/>
                <a:gd name="connsiteY11" fmla="*/ 4226734 h 42267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077200" h="4226734">
                  <a:moveTo>
                    <a:pt x="0" y="0"/>
                  </a:moveTo>
                  <a:lnTo>
                    <a:pt x="1676400" y="0"/>
                  </a:lnTo>
                  <a:lnTo>
                    <a:pt x="1676400" y="76631"/>
                  </a:lnTo>
                  <a:lnTo>
                    <a:pt x="76631" y="76631"/>
                  </a:lnTo>
                  <a:lnTo>
                    <a:pt x="76631" y="4150103"/>
                  </a:lnTo>
                  <a:lnTo>
                    <a:pt x="8000569" y="4150103"/>
                  </a:lnTo>
                  <a:lnTo>
                    <a:pt x="8000569" y="76631"/>
                  </a:lnTo>
                  <a:lnTo>
                    <a:pt x="6502406" y="76631"/>
                  </a:lnTo>
                  <a:lnTo>
                    <a:pt x="6502406" y="0"/>
                  </a:lnTo>
                  <a:lnTo>
                    <a:pt x="8077200" y="0"/>
                  </a:lnTo>
                  <a:lnTo>
                    <a:pt x="8077200" y="4226734"/>
                  </a:lnTo>
                  <a:lnTo>
                    <a:pt x="0" y="4226734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</p:grpSp>
      <p:pic>
        <p:nvPicPr>
          <p:cNvPr id="34" name="图片 3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97" y="3464644"/>
            <a:ext cx="9144793" cy="1694835"/>
          </a:xfrm>
          <a:prstGeom prst="rect">
            <a:avLst/>
          </a:prstGeom>
        </p:spPr>
      </p:pic>
      <p:grpSp>
        <p:nvGrpSpPr>
          <p:cNvPr id="17" name="组合 16"/>
          <p:cNvGrpSpPr/>
          <p:nvPr/>
        </p:nvGrpSpPr>
        <p:grpSpPr>
          <a:xfrm rot="758116">
            <a:off x="1623467" y="1423957"/>
            <a:ext cx="977899" cy="990600"/>
            <a:chOff x="1087532" y="2082987"/>
            <a:chExt cx="977899" cy="990600"/>
          </a:xfrm>
        </p:grpSpPr>
        <p:sp>
          <p:nvSpPr>
            <p:cNvPr id="6" name="矩形 5"/>
            <p:cNvSpPr/>
            <p:nvPr/>
          </p:nvSpPr>
          <p:spPr>
            <a:xfrm>
              <a:off x="1087532" y="2082987"/>
              <a:ext cx="977899" cy="9906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矩形 15"/>
            <p:cNvSpPr/>
            <p:nvPr/>
          </p:nvSpPr>
          <p:spPr>
            <a:xfrm>
              <a:off x="1176371" y="2197095"/>
              <a:ext cx="800219" cy="830997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800">
                  <a:solidFill>
                    <a:schemeClr val="bg1"/>
                  </a:solidFill>
                  <a:latin typeface="文鼎特甜妞体" panose="040b0900000000000000" pitchFamily="82" charset="-122"/>
                  <a:ea typeface="文鼎特甜妞体" panose="040b0900000000000000" pitchFamily="82" charset="-122"/>
                </a:rPr>
                <a:t>目</a:t>
              </a:r>
              <a:endParaRPr lang="zh-CN" altLang="en-US" sz="2000">
                <a:solidFill>
                  <a:schemeClr val="bg1"/>
                </a:solidFill>
                <a:latin typeface="文鼎特甜妞体" panose="040b0900000000000000" pitchFamily="82" charset="-122"/>
                <a:ea typeface="文鼎特甜妞体" panose="040b0900000000000000" pitchFamily="82" charset="-122"/>
              </a:endParaRPr>
            </a:p>
          </p:txBody>
        </p:sp>
      </p:grpSp>
      <p:grpSp>
        <p:nvGrpSpPr>
          <p:cNvPr id="18" name="组合 17"/>
          <p:cNvGrpSpPr/>
          <p:nvPr/>
        </p:nvGrpSpPr>
        <p:grpSpPr>
          <a:xfrm rot="21128708">
            <a:off x="2540352" y="1363463"/>
            <a:ext cx="977899" cy="991272"/>
            <a:chOff x="1087532" y="2082987"/>
            <a:chExt cx="977899" cy="991272"/>
          </a:xfrm>
        </p:grpSpPr>
        <p:sp>
          <p:nvSpPr>
            <p:cNvPr id="19" name="矩形 18"/>
            <p:cNvSpPr/>
            <p:nvPr/>
          </p:nvSpPr>
          <p:spPr>
            <a:xfrm>
              <a:off x="1087532" y="2082987"/>
              <a:ext cx="977899" cy="9906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矩形 19"/>
            <p:cNvSpPr/>
            <p:nvPr/>
          </p:nvSpPr>
          <p:spPr>
            <a:xfrm>
              <a:off x="1137899" y="2150929"/>
              <a:ext cx="877163" cy="92333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5400">
                  <a:solidFill>
                    <a:schemeClr val="bg1"/>
                  </a:solidFill>
                  <a:latin typeface="文鼎特甜妞体" panose="040b0900000000000000" pitchFamily="82" charset="-122"/>
                  <a:ea typeface="文鼎特甜妞体" panose="040b0900000000000000" pitchFamily="82" charset="-122"/>
                </a:rPr>
                <a:t>录</a:t>
              </a:r>
              <a:endParaRPr lang="zh-CN" altLang="en-US" sz="5400">
                <a:solidFill>
                  <a:schemeClr val="bg1"/>
                </a:solidFill>
                <a:latin typeface="文鼎特甜妞体" panose="040b0900000000000000" pitchFamily="82" charset="-122"/>
                <a:ea typeface="文鼎特甜妞体" panose="040b0900000000000000" pitchFamily="82" charset="-122"/>
              </a:endParaRPr>
            </a:p>
          </p:txBody>
        </p:sp>
      </p:grpSp>
      <p:sp>
        <p:nvSpPr>
          <p:cNvPr id="31" name="五角星 30"/>
          <p:cNvSpPr/>
          <p:nvPr/>
        </p:nvSpPr>
        <p:spPr>
          <a:xfrm rot="1583738">
            <a:off x="7080157" y="1803745"/>
            <a:ext cx="261107" cy="261107"/>
          </a:xfrm>
          <a:prstGeom prst="star5">
            <a:avLst>
              <a:gd name="adj" fmla="val 29059"/>
              <a:gd name="hf" fmla="val 105146"/>
              <a:gd name="vf" fmla="val 1105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五角星 32"/>
          <p:cNvSpPr/>
          <p:nvPr/>
        </p:nvSpPr>
        <p:spPr>
          <a:xfrm rot="20089265">
            <a:off x="2211197" y="2410794"/>
            <a:ext cx="138363" cy="138363"/>
          </a:xfrm>
          <a:prstGeom prst="star5">
            <a:avLst>
              <a:gd name="adj" fmla="val 29059"/>
              <a:gd name="hf" fmla="val 105146"/>
              <a:gd name="vf" fmla="val 1105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五角星 31"/>
          <p:cNvSpPr/>
          <p:nvPr/>
        </p:nvSpPr>
        <p:spPr>
          <a:xfrm rot="1583738">
            <a:off x="2971991" y="2479689"/>
            <a:ext cx="344952" cy="344952"/>
          </a:xfrm>
          <a:prstGeom prst="star5">
            <a:avLst>
              <a:gd name="adj" fmla="val 29059"/>
              <a:gd name="hf" fmla="val 105146"/>
              <a:gd name="vf" fmla="val 110557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7" name="图片 36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890" y="3528392"/>
            <a:ext cx="1745562" cy="1745562"/>
          </a:xfrm>
          <a:prstGeom prst="rect">
            <a:avLst/>
          </a:prstGeom>
        </p:spPr>
      </p:pic>
      <p:pic>
        <p:nvPicPr>
          <p:cNvPr id="38" name="图片 3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1549" y="2834497"/>
            <a:ext cx="2605219" cy="2605219"/>
          </a:xfrm>
          <a:prstGeom prst="rect">
            <a:avLst/>
          </a:prstGeom>
        </p:spPr>
      </p:pic>
      <p:sp>
        <p:nvSpPr>
          <p:cNvPr id="52" name="五角星 51"/>
          <p:cNvSpPr/>
          <p:nvPr/>
        </p:nvSpPr>
        <p:spPr>
          <a:xfrm rot="18495992">
            <a:off x="2288350" y="3189975"/>
            <a:ext cx="255259" cy="255259"/>
          </a:xfrm>
          <a:prstGeom prst="star5">
            <a:avLst>
              <a:gd name="adj" fmla="val 29059"/>
              <a:gd name="hf" fmla="val 105146"/>
              <a:gd name="vf" fmla="val 1105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" name="五角星 52"/>
          <p:cNvSpPr/>
          <p:nvPr/>
        </p:nvSpPr>
        <p:spPr>
          <a:xfrm rot="838586">
            <a:off x="1336650" y="2543318"/>
            <a:ext cx="314911" cy="314911"/>
          </a:xfrm>
          <a:prstGeom prst="star5">
            <a:avLst>
              <a:gd name="adj" fmla="val 29059"/>
              <a:gd name="hf" fmla="val 105146"/>
              <a:gd name="vf" fmla="val 110557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4" name="五角星 53"/>
          <p:cNvSpPr/>
          <p:nvPr/>
        </p:nvSpPr>
        <p:spPr>
          <a:xfrm rot="17772488">
            <a:off x="7600975" y="2749873"/>
            <a:ext cx="344952" cy="344952"/>
          </a:xfrm>
          <a:prstGeom prst="star5">
            <a:avLst>
              <a:gd name="adj" fmla="val 29059"/>
              <a:gd name="hf" fmla="val 105146"/>
              <a:gd name="vf" fmla="val 110557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5" name="五角星 54"/>
          <p:cNvSpPr/>
          <p:nvPr/>
        </p:nvSpPr>
        <p:spPr>
          <a:xfrm rot="17772488">
            <a:off x="7908480" y="1577767"/>
            <a:ext cx="209438" cy="209438"/>
          </a:xfrm>
          <a:prstGeom prst="star5">
            <a:avLst>
              <a:gd name="adj" fmla="val 29059"/>
              <a:gd name="hf" fmla="val 105146"/>
              <a:gd name="vf" fmla="val 110557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" name="五角星 55"/>
          <p:cNvSpPr/>
          <p:nvPr/>
        </p:nvSpPr>
        <p:spPr>
          <a:xfrm rot="1583738">
            <a:off x="962724" y="1237770"/>
            <a:ext cx="221085" cy="221085"/>
          </a:xfrm>
          <a:prstGeom prst="star5">
            <a:avLst>
              <a:gd name="adj" fmla="val 29059"/>
              <a:gd name="hf" fmla="val 105146"/>
              <a:gd name="vf" fmla="val 110557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" name="组合 3"/>
          <p:cNvGrpSpPr/>
          <p:nvPr/>
        </p:nvGrpSpPr>
        <p:grpSpPr>
          <a:xfrm>
            <a:off x="3858239" y="1328997"/>
            <a:ext cx="3075961" cy="400110"/>
            <a:chOff x="3375639" y="-1338557"/>
            <a:chExt cx="3075961" cy="400110"/>
          </a:xfrm>
        </p:grpSpPr>
        <p:sp>
          <p:nvSpPr>
            <p:cNvPr id="47" name="文本框 46"/>
            <p:cNvSpPr txBox="1"/>
            <p:nvPr/>
          </p:nvSpPr>
          <p:spPr>
            <a:xfrm>
              <a:off x="4114800" y="-1338557"/>
              <a:ext cx="2336800" cy="400110"/>
            </a:xfrm>
            <a:prstGeom prst="rect">
              <a:avLst/>
            </a:prstGeom>
            <a:noFill/>
            <a:ln>
              <a:solidFill>
                <a:schemeClr val="accent1"/>
              </a:solidFill>
            </a:ln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000" b="1">
                  <a:solidFill>
                    <a:schemeClr val="accent1"/>
                  </a:solidFill>
                  <a:latin typeface="迷你简细圆" panose="03000509000000000000" pitchFamily="65" charset="-122"/>
                  <a:ea typeface="迷你简细圆" panose="03000509000000000000" pitchFamily="65" charset="-122"/>
                </a:rPr>
                <a:t>Hello!</a:t>
              </a:r>
              <a:r>
                <a:rPr lang="en-US" altLang="zh-CN" sz="2000">
                  <a:solidFill>
                    <a:schemeClr val="accent1"/>
                  </a:solidFill>
                  <a:latin typeface="迷你简细圆" panose="03000509000000000000" pitchFamily="65" charset="-122"/>
                  <a:ea typeface="迷你简细圆" panose="03000509000000000000" pitchFamily="65" charset="-122"/>
                </a:rPr>
                <a:t> </a:t>
              </a:r>
              <a:endParaRPr lang="zh-CN" altLang="en-US" sz="2000">
                <a:solidFill>
                  <a:schemeClr val="accent1"/>
                </a:solidFill>
                <a:latin typeface="迷你简细圆" panose="03000509000000000000" pitchFamily="65" charset="-122"/>
                <a:ea typeface="迷你简细圆" panose="03000509000000000000" pitchFamily="65" charset="-122"/>
              </a:endParaRPr>
            </a:p>
          </p:txBody>
        </p:sp>
        <p:sp>
          <p:nvSpPr>
            <p:cNvPr id="58" name="文本框 57"/>
            <p:cNvSpPr txBox="1"/>
            <p:nvPr/>
          </p:nvSpPr>
          <p:spPr>
            <a:xfrm>
              <a:off x="3375639" y="-1338557"/>
              <a:ext cx="594420" cy="400110"/>
            </a:xfrm>
            <a:prstGeom prst="rect">
              <a:avLst/>
            </a:prstGeom>
            <a:noFill/>
            <a:ln>
              <a:solidFill>
                <a:schemeClr val="accent2"/>
              </a:solidFill>
            </a:ln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>
                  <a:solidFill>
                    <a:schemeClr val="accent2"/>
                  </a:solidFill>
                  <a:latin typeface="迷你简细圆" panose="03000509000000000000" pitchFamily="65" charset="-122"/>
                  <a:ea typeface="迷你简细圆" panose="03000509000000000000" pitchFamily="65" charset="-122"/>
                </a:rPr>
                <a:t>01</a:t>
              </a:r>
              <a:endParaRPr lang="zh-CN" altLang="en-US" sz="2000">
                <a:solidFill>
                  <a:schemeClr val="accent2"/>
                </a:solidFill>
                <a:latin typeface="迷你简细圆" panose="03000509000000000000" pitchFamily="65" charset="-122"/>
                <a:ea typeface="迷你简细圆" panose="03000509000000000000" pitchFamily="65" charset="-122"/>
              </a:endParaRPr>
            </a:p>
          </p:txBody>
        </p:sp>
      </p:grpSp>
      <p:grpSp>
        <p:nvGrpSpPr>
          <p:cNvPr id="59" name="组合 58"/>
          <p:cNvGrpSpPr/>
          <p:nvPr/>
        </p:nvGrpSpPr>
        <p:grpSpPr>
          <a:xfrm>
            <a:off x="3858239" y="1926782"/>
            <a:ext cx="3990361" cy="400110"/>
            <a:chOff x="3375639" y="-1338557"/>
            <a:chExt cx="3714319" cy="400110"/>
          </a:xfrm>
        </p:grpSpPr>
        <p:sp>
          <p:nvSpPr>
            <p:cNvPr id="61" name="文本框 60"/>
            <p:cNvSpPr txBox="1"/>
            <p:nvPr/>
          </p:nvSpPr>
          <p:spPr>
            <a:xfrm>
              <a:off x="4114800" y="-1338557"/>
              <a:ext cx="2975158" cy="400110"/>
            </a:xfrm>
            <a:prstGeom prst="rect">
              <a:avLst/>
            </a:prstGeom>
            <a:noFill/>
            <a:ln>
              <a:solidFill>
                <a:schemeClr val="accent1"/>
              </a:solidFill>
            </a:ln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000" b="1">
                  <a:solidFill>
                    <a:schemeClr val="accent1"/>
                  </a:solidFill>
                  <a:latin typeface="迷你简细圆" panose="03000509000000000000" pitchFamily="65" charset="-122"/>
                  <a:ea typeface="迷你简细圆" panose="03000509000000000000" pitchFamily="65" charset="-122"/>
                </a:rPr>
                <a:t>Preposition of locality.</a:t>
              </a:r>
              <a:endParaRPr lang="en-US" altLang="zh-CN" sz="2000" b="1">
                <a:solidFill>
                  <a:schemeClr val="accent1"/>
                </a:solidFill>
                <a:latin typeface="迷你简细圆" panose="03000509000000000000" pitchFamily="65" charset="-122"/>
                <a:ea typeface="迷你简细圆" panose="03000509000000000000" pitchFamily="65" charset="-122"/>
              </a:endParaRPr>
            </a:p>
          </p:txBody>
        </p:sp>
        <p:sp>
          <p:nvSpPr>
            <p:cNvPr id="62" name="文本框 61"/>
            <p:cNvSpPr txBox="1"/>
            <p:nvPr/>
          </p:nvSpPr>
          <p:spPr>
            <a:xfrm>
              <a:off x="3375639" y="-1338557"/>
              <a:ext cx="594420" cy="400110"/>
            </a:xfrm>
            <a:prstGeom prst="rect">
              <a:avLst/>
            </a:prstGeom>
            <a:noFill/>
            <a:ln>
              <a:solidFill>
                <a:schemeClr val="accent2"/>
              </a:solidFill>
            </a:ln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>
                  <a:solidFill>
                    <a:schemeClr val="accent2"/>
                  </a:solidFill>
                  <a:latin typeface="迷你简细圆" panose="03000509000000000000" pitchFamily="65" charset="-122"/>
                  <a:ea typeface="迷你简细圆" panose="03000509000000000000" pitchFamily="65" charset="-122"/>
                </a:rPr>
                <a:t>02</a:t>
              </a:r>
              <a:endParaRPr lang="zh-CN" altLang="en-US" sz="2000">
                <a:solidFill>
                  <a:schemeClr val="accent2"/>
                </a:solidFill>
                <a:latin typeface="迷你简细圆" panose="03000509000000000000" pitchFamily="65" charset="-122"/>
                <a:ea typeface="迷你简细圆" panose="03000509000000000000" pitchFamily="65" charset="-122"/>
              </a:endParaRPr>
            </a:p>
          </p:txBody>
        </p:sp>
      </p:grpSp>
      <p:grpSp>
        <p:nvGrpSpPr>
          <p:cNvPr id="63" name="组合 62"/>
          <p:cNvGrpSpPr/>
          <p:nvPr/>
        </p:nvGrpSpPr>
        <p:grpSpPr>
          <a:xfrm>
            <a:off x="3858239" y="2524567"/>
            <a:ext cx="3456961" cy="400110"/>
            <a:chOff x="3375639" y="-1338557"/>
            <a:chExt cx="3456961" cy="400110"/>
          </a:xfrm>
        </p:grpSpPr>
        <p:sp>
          <p:nvSpPr>
            <p:cNvPr id="64" name="文本框 63"/>
            <p:cNvSpPr txBox="1"/>
            <p:nvPr/>
          </p:nvSpPr>
          <p:spPr>
            <a:xfrm>
              <a:off x="4114800" y="-1338557"/>
              <a:ext cx="2717800" cy="400110"/>
            </a:xfrm>
            <a:prstGeom prst="rect">
              <a:avLst/>
            </a:prstGeom>
            <a:noFill/>
            <a:ln>
              <a:solidFill>
                <a:schemeClr val="accent1"/>
              </a:solidFill>
            </a:ln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000" b="1">
                  <a:solidFill>
                    <a:schemeClr val="accent1"/>
                  </a:solidFill>
                  <a:latin typeface="迷你简细圆" panose="03000509000000000000" pitchFamily="65" charset="-122"/>
                  <a:ea typeface="迷你简细圆" panose="03000509000000000000" pitchFamily="65" charset="-122"/>
                </a:rPr>
                <a:t>Teaching procedure</a:t>
              </a:r>
              <a:endParaRPr lang="en-US" altLang="zh-CN" sz="2000" b="1">
                <a:solidFill>
                  <a:schemeClr val="accent1"/>
                </a:solidFill>
                <a:latin typeface="迷你简细圆" panose="03000509000000000000" pitchFamily="65" charset="-122"/>
                <a:ea typeface="迷你简细圆" panose="03000509000000000000" pitchFamily="65" charset="-122"/>
              </a:endParaRPr>
            </a:p>
          </p:txBody>
        </p:sp>
        <p:sp>
          <p:nvSpPr>
            <p:cNvPr id="65" name="文本框 64"/>
            <p:cNvSpPr txBox="1"/>
            <p:nvPr/>
          </p:nvSpPr>
          <p:spPr>
            <a:xfrm>
              <a:off x="3375639" y="-1338557"/>
              <a:ext cx="594420" cy="400110"/>
            </a:xfrm>
            <a:prstGeom prst="rect">
              <a:avLst/>
            </a:prstGeom>
            <a:noFill/>
            <a:ln>
              <a:solidFill>
                <a:schemeClr val="accent2"/>
              </a:solidFill>
            </a:ln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>
                  <a:solidFill>
                    <a:schemeClr val="accent2"/>
                  </a:solidFill>
                  <a:latin typeface="迷你简细圆" panose="03000509000000000000" pitchFamily="65" charset="-122"/>
                  <a:ea typeface="迷你简细圆" panose="03000509000000000000" pitchFamily="65" charset="-122"/>
                </a:rPr>
                <a:t>03</a:t>
              </a:r>
              <a:endParaRPr lang="zh-CN" altLang="en-US" sz="2000">
                <a:solidFill>
                  <a:schemeClr val="accent2"/>
                </a:solidFill>
                <a:latin typeface="迷你简细圆" panose="03000509000000000000" pitchFamily="65" charset="-122"/>
                <a:ea typeface="迷你简细圆" panose="03000509000000000000" pitchFamily="65" charset="-122"/>
              </a:endParaRPr>
            </a:p>
          </p:txBody>
        </p:sp>
      </p:grpSp>
      <p:grpSp>
        <p:nvGrpSpPr>
          <p:cNvPr id="66" name="组合 65"/>
          <p:cNvGrpSpPr/>
          <p:nvPr/>
        </p:nvGrpSpPr>
        <p:grpSpPr>
          <a:xfrm>
            <a:off x="3858239" y="3122352"/>
            <a:ext cx="3075961" cy="400110"/>
            <a:chOff x="3375639" y="-1338557"/>
            <a:chExt cx="3075961" cy="400110"/>
          </a:xfrm>
        </p:grpSpPr>
        <p:sp>
          <p:nvSpPr>
            <p:cNvPr id="67" name="文本框 66"/>
            <p:cNvSpPr txBox="1"/>
            <p:nvPr/>
          </p:nvSpPr>
          <p:spPr>
            <a:xfrm>
              <a:off x="4114800" y="-1338557"/>
              <a:ext cx="2336800" cy="400110"/>
            </a:xfrm>
            <a:prstGeom prst="rect">
              <a:avLst/>
            </a:prstGeom>
            <a:noFill/>
            <a:ln>
              <a:solidFill>
                <a:schemeClr val="accent1"/>
              </a:solidFill>
            </a:ln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000" b="1">
                  <a:solidFill>
                    <a:schemeClr val="accent1"/>
                  </a:solidFill>
                  <a:latin typeface="迷你简细圆" panose="03000509000000000000" pitchFamily="65" charset="-122"/>
                  <a:ea typeface="迷你简细圆" panose="03000509000000000000" pitchFamily="65" charset="-122"/>
                </a:rPr>
                <a:t>Practice</a:t>
              </a:r>
              <a:endParaRPr lang="en-US" altLang="zh-CN" sz="2000" b="1">
                <a:solidFill>
                  <a:schemeClr val="accent1"/>
                </a:solidFill>
                <a:latin typeface="迷你简细圆" panose="03000509000000000000" pitchFamily="65" charset="-122"/>
                <a:ea typeface="迷你简细圆" panose="03000509000000000000" pitchFamily="65" charset="-122"/>
              </a:endParaRPr>
            </a:p>
          </p:txBody>
        </p:sp>
        <p:sp>
          <p:nvSpPr>
            <p:cNvPr id="68" name="文本框 67"/>
            <p:cNvSpPr txBox="1"/>
            <p:nvPr/>
          </p:nvSpPr>
          <p:spPr>
            <a:xfrm>
              <a:off x="3375639" y="-1338557"/>
              <a:ext cx="594420" cy="400110"/>
            </a:xfrm>
            <a:prstGeom prst="rect">
              <a:avLst/>
            </a:prstGeom>
            <a:noFill/>
            <a:ln>
              <a:solidFill>
                <a:schemeClr val="accent2"/>
              </a:solidFill>
            </a:ln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000">
                  <a:solidFill>
                    <a:schemeClr val="accent2"/>
                  </a:solidFill>
                  <a:latin typeface="迷你简细圆" panose="03000509000000000000" pitchFamily="65" charset="-122"/>
                  <a:ea typeface="迷你简细圆" panose="03000509000000000000" pitchFamily="65" charset="-122"/>
                </a:rPr>
                <a:t>04</a:t>
              </a:r>
              <a:endParaRPr lang="zh-CN" altLang="en-US" sz="2000">
                <a:solidFill>
                  <a:schemeClr val="accent2"/>
                </a:solidFill>
                <a:latin typeface="迷你简细圆" panose="03000509000000000000" pitchFamily="65" charset="-122"/>
                <a:ea typeface="迷你简细圆" panose="03000509000000000000" pitchFamily="65" charset="-122"/>
              </a:endParaRPr>
            </a:p>
          </p:txBody>
        </p:sp>
      </p:grpSp>
      <p:pic>
        <p:nvPicPr>
          <p:cNvPr id="3" name="Picture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flipH="1">
            <a:off x="11099800" y="119507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4" presetID="35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3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7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78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3" grpId="0"/>
      <p:bldP spid="32" grpId="0"/>
      <p:bldP spid="52" grpId="0"/>
      <p:bldP spid="53" grpId="0"/>
      <p:bldP spid="54" grpId="0"/>
      <p:bldP spid="55" grpId="0"/>
      <p:bldP spid="5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2571750"/>
            <a:ext cx="3358626" cy="2362200"/>
          </a:xfrm>
          <a:prstGeom prst="rect">
            <a:avLst/>
          </a:prstGeom>
          <a:effectLst>
            <a:outerShdw blurRad="25400" dist="25400" dir="30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6" name="文本框 15"/>
          <p:cNvSpPr txBox="1"/>
          <p:nvPr/>
        </p:nvSpPr>
        <p:spPr>
          <a:xfrm>
            <a:off x="3276600" y="1657350"/>
            <a:ext cx="5410200" cy="10895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b="1"/>
              <a:t>介词的种类很多。在英语中，有许多表示事物存在的方向和位置关系的介词，我们称之为方位介词。如之前学过的</a:t>
            </a:r>
            <a:r>
              <a:rPr lang="en-US" altLang="zh-CN" b="1"/>
              <a:t>in</a:t>
            </a:r>
            <a:r>
              <a:rPr lang="zh-CN" altLang="en-US" b="1"/>
              <a:t>（在</a:t>
            </a:r>
            <a:r>
              <a:rPr lang="en-US" altLang="zh-CN" b="1"/>
              <a:t>…</a:t>
            </a:r>
            <a:r>
              <a:rPr lang="zh-CN" altLang="en-US" b="1"/>
              <a:t>里），</a:t>
            </a:r>
            <a:r>
              <a:rPr lang="en-US" altLang="zh-CN" b="1"/>
              <a:t>on</a:t>
            </a:r>
            <a:r>
              <a:rPr lang="zh-CN" altLang="en-US" b="1"/>
              <a:t>（在</a:t>
            </a:r>
            <a:r>
              <a:rPr lang="en-US" altLang="zh-CN" b="1"/>
              <a:t>…</a:t>
            </a:r>
            <a:r>
              <a:rPr lang="zh-CN" altLang="en-US" b="1"/>
              <a:t>上）等。</a:t>
            </a:r>
            <a:endParaRPr lang="zh-CN" altLang="en-US" sz="1600">
              <a:latin typeface="迷你简细圆" panose="03000509000000000000" pitchFamily="65" charset="-122"/>
              <a:ea typeface="迷你简细圆" panose="03000509000000000000" pitchFamily="65" charset="-122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2743200" y="819150"/>
            <a:ext cx="5105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chemeClr val="accent1"/>
                </a:solidFill>
                <a:latin typeface="迷你简细圆" panose="03000509000000000000" pitchFamily="65" charset="-122"/>
                <a:ea typeface="迷你简细圆" panose="03000509000000000000" pitchFamily="65" charset="-122"/>
              </a:rPr>
              <a:t>Preposition of locality.</a:t>
            </a:r>
            <a:endParaRPr lang="en-US" altLang="zh-CN" sz="3200" b="1">
              <a:solidFill>
                <a:schemeClr val="accent1"/>
              </a:solidFill>
              <a:latin typeface="迷你简细圆" panose="03000509000000000000" pitchFamily="65" charset="-122"/>
              <a:ea typeface="迷你简细圆" panose="03000509000000000000" pitchFamily="65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" name="文本框 32"/>
          <p:cNvSpPr txBox="1"/>
          <p:nvPr/>
        </p:nvSpPr>
        <p:spPr>
          <a:xfrm>
            <a:off x="914400" y="1657350"/>
            <a:ext cx="44958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en-US" altLang="zh-CN" b="1">
                <a:solidFill>
                  <a:srgbClr val="FF0000"/>
                </a:solidFill>
              </a:rPr>
              <a:t>In</a:t>
            </a:r>
            <a:r>
              <a:rPr lang="zh-CN" altLang="en-US" b="1">
                <a:solidFill>
                  <a:srgbClr val="FF0000"/>
                </a:solidFill>
              </a:rPr>
              <a:t>：表示在</a:t>
            </a:r>
            <a:r>
              <a:rPr lang="en-US" altLang="zh-CN" b="1">
                <a:solidFill>
                  <a:srgbClr val="FF0000"/>
                </a:solidFill>
              </a:rPr>
              <a:t>…</a:t>
            </a:r>
            <a:r>
              <a:rPr lang="zh-CN" altLang="en-US" b="1">
                <a:solidFill>
                  <a:srgbClr val="FF0000"/>
                </a:solidFill>
              </a:rPr>
              <a:t>里</a:t>
            </a:r>
            <a:endParaRPr lang="en-US" altLang="zh-CN" b="1">
              <a:solidFill>
                <a:srgbClr val="FF0000"/>
              </a:solidFill>
            </a:endParaRPr>
          </a:p>
          <a:p>
            <a:pPr>
              <a:buNone/>
            </a:pPr>
            <a:r>
              <a:rPr lang="zh-CN" altLang="en-US"/>
              <a:t>一般是指一个小范围的东西包含在一个大范围的东西里面</a:t>
            </a:r>
            <a:endParaRPr lang="en-US" altLang="zh-CN"/>
          </a:p>
          <a:p>
            <a:pPr>
              <a:buNone/>
            </a:pPr>
            <a:r>
              <a:rPr lang="zh-CN" altLang="en-US">
                <a:solidFill>
                  <a:srgbClr val="FF0000"/>
                </a:solidFill>
              </a:rPr>
              <a:t>比如</a:t>
            </a:r>
            <a:r>
              <a:rPr lang="zh-CN" altLang="en-US"/>
              <a:t>：台湾在中国的东部</a:t>
            </a:r>
            <a:endParaRPr lang="en-US" altLang="zh-CN"/>
          </a:p>
          <a:p>
            <a:pPr>
              <a:buNone/>
            </a:pPr>
            <a:r>
              <a:rPr lang="en-US" altLang="zh-CN"/>
              <a:t>          (Taiwan is lies in the east of China.)</a:t>
            </a:r>
            <a:endParaRPr lang="zh-CN" altLang="en-US"/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105150"/>
            <a:ext cx="1981200" cy="1879227"/>
          </a:xfrm>
          <a:prstGeom prst="rect">
            <a:avLst/>
          </a:prstGeom>
        </p:spPr>
      </p:pic>
      <p:sp>
        <p:nvSpPr>
          <p:cNvPr id="19" name="文本框 16"/>
          <p:cNvSpPr txBox="1"/>
          <p:nvPr/>
        </p:nvSpPr>
        <p:spPr>
          <a:xfrm>
            <a:off x="914400" y="819150"/>
            <a:ext cx="4191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accent1"/>
                </a:solidFill>
                <a:latin typeface="迷你简细圆" panose="03000509000000000000" pitchFamily="65" charset="-122"/>
                <a:ea typeface="迷你简细圆" panose="03000509000000000000" pitchFamily="65" charset="-122"/>
              </a:rPr>
              <a:t>还记得这些老朋友吗？</a:t>
            </a:r>
            <a:endParaRPr lang="en-US" altLang="zh-CN" sz="2800" b="1">
              <a:solidFill>
                <a:schemeClr val="accent1"/>
              </a:solidFill>
              <a:latin typeface="迷你简细圆" panose="03000509000000000000" pitchFamily="65" charset="-122"/>
              <a:ea typeface="迷你简细圆" panose="03000509000000000000" pitchFamily="65" charset="-122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5410200" y="1352550"/>
            <a:ext cx="3495675" cy="3554180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" name="文本框 32"/>
          <p:cNvSpPr txBox="1"/>
          <p:nvPr/>
        </p:nvSpPr>
        <p:spPr>
          <a:xfrm>
            <a:off x="762000" y="1657350"/>
            <a:ext cx="4419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en-US" altLang="zh-CN" b="1">
                <a:solidFill>
                  <a:srgbClr val="FF0000"/>
                </a:solidFill>
                <a:latin typeface="+mn-ea"/>
              </a:rPr>
              <a:t>On</a:t>
            </a:r>
            <a:r>
              <a:rPr lang="zh-CN" altLang="en-US" b="1">
                <a:solidFill>
                  <a:srgbClr val="FF0000"/>
                </a:solidFill>
                <a:latin typeface="+mn-ea"/>
              </a:rPr>
              <a:t>：表示在</a:t>
            </a:r>
            <a:r>
              <a:rPr lang="en-US" altLang="zh-CN" b="1">
                <a:solidFill>
                  <a:srgbClr val="FF0000"/>
                </a:solidFill>
                <a:latin typeface="+mn-ea"/>
              </a:rPr>
              <a:t>…</a:t>
            </a:r>
            <a:r>
              <a:rPr lang="zh-CN" altLang="en-US" b="1">
                <a:solidFill>
                  <a:srgbClr val="FF0000"/>
                </a:solidFill>
                <a:latin typeface="+mn-ea"/>
              </a:rPr>
              <a:t>上</a:t>
            </a:r>
            <a:endParaRPr lang="en-US" altLang="zh-CN" b="1">
              <a:solidFill>
                <a:srgbClr val="FF0000"/>
              </a:solidFill>
              <a:latin typeface="+mn-ea"/>
            </a:endParaRPr>
          </a:p>
          <a:p>
            <a:pPr>
              <a:buNone/>
            </a:pPr>
            <a:r>
              <a:rPr lang="zh-CN" altLang="en-US">
                <a:latin typeface="+mn-ea"/>
              </a:rPr>
              <a:t>一般是指一个物体在另一个物体的表面上。</a:t>
            </a:r>
            <a:endParaRPr lang="en-US" altLang="zh-CN">
              <a:latin typeface="+mn-ea"/>
            </a:endParaRPr>
          </a:p>
          <a:p>
            <a:pPr>
              <a:buNone/>
            </a:pPr>
            <a:r>
              <a:rPr lang="zh-CN" altLang="en-US">
                <a:solidFill>
                  <a:srgbClr val="FF0000"/>
                </a:solidFill>
                <a:latin typeface="+mn-ea"/>
              </a:rPr>
              <a:t>比如</a:t>
            </a:r>
            <a:r>
              <a:rPr lang="zh-CN" altLang="en-US">
                <a:latin typeface="+mn-ea"/>
              </a:rPr>
              <a:t>：球在桌子上面。</a:t>
            </a:r>
            <a:endParaRPr lang="en-US" altLang="zh-CN">
              <a:latin typeface="+mn-ea"/>
            </a:endParaRPr>
          </a:p>
          <a:p>
            <a:pPr>
              <a:buNone/>
            </a:pPr>
            <a:r>
              <a:rPr lang="en-US" altLang="zh-CN">
                <a:latin typeface="+mn-ea"/>
              </a:rPr>
              <a:t>        </a:t>
            </a:r>
            <a:r>
              <a:rPr lang="zh-CN" altLang="en-US">
                <a:latin typeface="+mn-ea"/>
              </a:rPr>
              <a:t>（</a:t>
            </a:r>
            <a:r>
              <a:rPr lang="en-US" altLang="zh-CN">
                <a:latin typeface="+mn-ea"/>
              </a:rPr>
              <a:t>The ball is on the desk.</a:t>
            </a:r>
            <a:r>
              <a:rPr lang="zh-CN" altLang="en-US">
                <a:latin typeface="+mn-ea"/>
              </a:rPr>
              <a:t>）</a:t>
            </a:r>
            <a:endParaRPr lang="en-US" altLang="zh-CN">
              <a:latin typeface="+mn-ea"/>
            </a:endParaRPr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33162"/>
            <a:ext cx="2133600" cy="2023782"/>
          </a:xfrm>
          <a:prstGeom prst="rect">
            <a:avLst/>
          </a:prstGeom>
        </p:spPr>
      </p:pic>
      <p:sp>
        <p:nvSpPr>
          <p:cNvPr id="19" name="文本框 16"/>
          <p:cNvSpPr txBox="1"/>
          <p:nvPr/>
        </p:nvSpPr>
        <p:spPr>
          <a:xfrm>
            <a:off x="914400" y="819150"/>
            <a:ext cx="4191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accent1"/>
                </a:solidFill>
                <a:latin typeface="迷你简细圆" panose="03000509000000000000" pitchFamily="65" charset="-122"/>
                <a:ea typeface="迷你简细圆" panose="03000509000000000000" pitchFamily="65" charset="-122"/>
              </a:rPr>
              <a:t>还记得这些老朋友吗？</a:t>
            </a:r>
            <a:endParaRPr lang="en-US" altLang="zh-CN" sz="2800" b="1">
              <a:solidFill>
                <a:schemeClr val="accent1"/>
              </a:solidFill>
              <a:latin typeface="迷你简细圆" panose="03000509000000000000" pitchFamily="65" charset="-122"/>
              <a:ea typeface="迷你简细圆" panose="03000509000000000000" pitchFamily="65" charset="-122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5181600" y="1657350"/>
            <a:ext cx="2609850" cy="2409825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" name="文本框 32"/>
          <p:cNvSpPr txBox="1"/>
          <p:nvPr/>
        </p:nvSpPr>
        <p:spPr>
          <a:xfrm>
            <a:off x="1066800" y="1504950"/>
            <a:ext cx="4267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en-US" altLang="zh-CN" b="1">
                <a:solidFill>
                  <a:srgbClr val="FF0000"/>
                </a:solidFill>
                <a:latin typeface="+mn-ea"/>
              </a:rPr>
              <a:t>Under</a:t>
            </a:r>
            <a:r>
              <a:rPr lang="zh-CN" altLang="en-US" b="1">
                <a:solidFill>
                  <a:srgbClr val="FF0000"/>
                </a:solidFill>
                <a:latin typeface="+mn-ea"/>
              </a:rPr>
              <a:t>：表示在</a:t>
            </a:r>
            <a:r>
              <a:rPr lang="en-US" altLang="zh-CN" b="1">
                <a:solidFill>
                  <a:srgbClr val="FF0000"/>
                </a:solidFill>
                <a:latin typeface="+mn-ea"/>
              </a:rPr>
              <a:t>…</a:t>
            </a:r>
            <a:r>
              <a:rPr lang="zh-CN" altLang="en-US" b="1">
                <a:solidFill>
                  <a:srgbClr val="FF0000"/>
                </a:solidFill>
                <a:latin typeface="+mn-ea"/>
              </a:rPr>
              <a:t>下</a:t>
            </a:r>
            <a:endParaRPr lang="en-US" altLang="zh-CN" b="1">
              <a:solidFill>
                <a:srgbClr val="FF0000"/>
              </a:solidFill>
              <a:latin typeface="+mn-ea"/>
            </a:endParaRPr>
          </a:p>
          <a:p>
            <a:pPr>
              <a:buNone/>
            </a:pPr>
            <a:r>
              <a:rPr lang="zh-CN" altLang="en-US">
                <a:latin typeface="+mn-ea"/>
              </a:rPr>
              <a:t>一般是指一个物品在另一个物品的下方。</a:t>
            </a:r>
            <a:endParaRPr lang="en-US" altLang="zh-CN">
              <a:latin typeface="+mn-ea"/>
            </a:endParaRPr>
          </a:p>
          <a:p>
            <a:pPr>
              <a:buNone/>
            </a:pPr>
            <a:r>
              <a:rPr lang="zh-CN" altLang="en-US">
                <a:solidFill>
                  <a:srgbClr val="FF0000"/>
                </a:solidFill>
                <a:latin typeface="+mn-ea"/>
              </a:rPr>
              <a:t>比如</a:t>
            </a:r>
            <a:r>
              <a:rPr lang="zh-CN" altLang="en-US">
                <a:latin typeface="+mn-ea"/>
              </a:rPr>
              <a:t>：球在桌子的下面</a:t>
            </a:r>
            <a:endParaRPr lang="en-US" altLang="zh-CN">
              <a:latin typeface="+mn-ea"/>
            </a:endParaRPr>
          </a:p>
          <a:p>
            <a:pPr>
              <a:buNone/>
            </a:pPr>
            <a:r>
              <a:rPr lang="en-US" altLang="zh-CN">
                <a:latin typeface="+mn-ea"/>
              </a:rPr>
              <a:t>        </a:t>
            </a:r>
            <a:r>
              <a:rPr lang="zh-CN" altLang="en-US">
                <a:latin typeface="+mn-ea"/>
              </a:rPr>
              <a:t>（</a:t>
            </a:r>
            <a:r>
              <a:rPr lang="en-US" altLang="zh-CN">
                <a:latin typeface="+mn-ea"/>
              </a:rPr>
              <a:t>The ball is under the desk.</a:t>
            </a:r>
            <a:r>
              <a:rPr lang="zh-CN" altLang="en-US">
                <a:latin typeface="+mn-ea"/>
              </a:rPr>
              <a:t>）</a:t>
            </a:r>
            <a:endParaRPr lang="en-US" altLang="zh-CN">
              <a:latin typeface="+mn-ea"/>
            </a:endParaRPr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876550"/>
            <a:ext cx="2209824" cy="2096083"/>
          </a:xfrm>
          <a:prstGeom prst="rect">
            <a:avLst/>
          </a:prstGeom>
        </p:spPr>
      </p:pic>
      <p:sp>
        <p:nvSpPr>
          <p:cNvPr id="19" name="文本框 16"/>
          <p:cNvSpPr txBox="1"/>
          <p:nvPr/>
        </p:nvSpPr>
        <p:spPr>
          <a:xfrm>
            <a:off x="914400" y="819150"/>
            <a:ext cx="4191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accent1"/>
                </a:solidFill>
                <a:latin typeface="迷你简细圆" panose="03000509000000000000" pitchFamily="65" charset="-122"/>
                <a:ea typeface="迷你简细圆" panose="03000509000000000000" pitchFamily="65" charset="-122"/>
              </a:rPr>
              <a:t>还记得这些老朋友吗？</a:t>
            </a:r>
            <a:endParaRPr lang="en-US" altLang="zh-CN" sz="2800" b="1">
              <a:solidFill>
                <a:schemeClr val="accent1"/>
              </a:solidFill>
              <a:latin typeface="迷你简细圆" panose="03000509000000000000" pitchFamily="65" charset="-122"/>
              <a:ea typeface="迷你简细圆" panose="03000509000000000000" pitchFamily="65" charset="-122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5638800" y="1962150"/>
            <a:ext cx="2762250" cy="2314575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3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4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3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" name="矩形 26"/>
          <p:cNvSpPr/>
          <p:nvPr/>
        </p:nvSpPr>
        <p:spPr>
          <a:xfrm>
            <a:off x="838200" y="3867150"/>
            <a:ext cx="7552592" cy="61546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28" name="文本框 27"/>
          <p:cNvSpPr txBox="1"/>
          <p:nvPr/>
        </p:nvSpPr>
        <p:spPr>
          <a:xfrm>
            <a:off x="762000" y="1581150"/>
            <a:ext cx="5391107" cy="10895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b="1">
                <a:solidFill>
                  <a:srgbClr val="FF0000"/>
                </a:solidFill>
                <a:latin typeface="+mn-ea"/>
              </a:rPr>
              <a:t>In front of</a:t>
            </a:r>
            <a:r>
              <a:rPr lang="en-US" altLang="zh-CN" b="1">
                <a:latin typeface="+mn-ea"/>
              </a:rPr>
              <a:t>:</a:t>
            </a:r>
            <a:r>
              <a:rPr lang="zh-CN" altLang="en-US" b="1">
                <a:latin typeface="+mn-ea"/>
              </a:rPr>
              <a:t>表示一个物体在另外一个物体的前面。</a:t>
            </a:r>
            <a:endParaRPr lang="en-US" altLang="zh-CN" b="1">
              <a:latin typeface="+mn-ea"/>
            </a:endParaRPr>
          </a:p>
          <a:p>
            <a:pPr>
              <a:lnSpc>
                <a:spcPct val="120000"/>
              </a:lnSpc>
            </a:pPr>
            <a:r>
              <a:rPr lang="en-US" altLang="zh-CN" b="1" err="1">
                <a:latin typeface="+mn-ea"/>
              </a:rPr>
              <a:t>Eg: </a:t>
            </a:r>
            <a:r>
              <a:rPr lang="zh-CN" altLang="en-US" b="1">
                <a:latin typeface="+mn-ea"/>
              </a:rPr>
              <a:t>树在房子的前面。</a:t>
            </a:r>
            <a:endParaRPr lang="en-US" altLang="zh-CN" b="1">
              <a:latin typeface="+mn-ea"/>
            </a:endParaRPr>
          </a:p>
          <a:p>
            <a:pPr>
              <a:lnSpc>
                <a:spcPct val="120000"/>
              </a:lnSpc>
            </a:pPr>
            <a:r>
              <a:rPr lang="en-US" altLang="zh-CN" b="1">
                <a:latin typeface="+mn-ea"/>
              </a:rPr>
              <a:t>      The tree is in front of the house</a:t>
            </a:r>
            <a:r>
              <a:rPr lang="en-US" altLang="zh-CN">
                <a:latin typeface="+mn-ea"/>
              </a:rPr>
              <a:t>.</a:t>
            </a:r>
            <a:endParaRPr lang="zh-CN" altLang="en-US">
              <a:latin typeface="+mn-ea"/>
            </a:endParaRPr>
          </a:p>
        </p:txBody>
      </p:sp>
      <p:sp>
        <p:nvSpPr>
          <p:cNvPr id="29" name="文本框 28"/>
          <p:cNvSpPr txBox="1"/>
          <p:nvPr/>
        </p:nvSpPr>
        <p:spPr>
          <a:xfrm>
            <a:off x="914400" y="742950"/>
            <a:ext cx="3124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accent1"/>
                </a:solidFill>
                <a:latin typeface="迷你简细圆" panose="03000509000000000000" pitchFamily="65" charset="-122"/>
                <a:ea typeface="迷你简细圆" panose="03000509000000000000" pitchFamily="65" charset="-122"/>
              </a:rPr>
              <a:t>认识新朋友</a:t>
            </a:r>
            <a:endParaRPr lang="zh-CN" altLang="en-US" sz="3200">
              <a:latin typeface="迷你简细圆" panose="03000509000000000000" pitchFamily="65" charset="-122"/>
              <a:ea typeface="迷你简细圆" panose="03000509000000000000" pitchFamily="65" charset="-122"/>
            </a:endParaRPr>
          </a:p>
        </p:txBody>
      </p:sp>
      <p:sp>
        <p:nvSpPr>
          <p:cNvPr id="31" name="文本框 30"/>
          <p:cNvSpPr txBox="1"/>
          <p:nvPr/>
        </p:nvSpPr>
        <p:spPr>
          <a:xfrm>
            <a:off x="798678" y="3614894"/>
            <a:ext cx="27622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  <a:latin typeface="迷你简细圆" panose="03000509000000000000" pitchFamily="65" charset="-122"/>
                <a:ea typeface="迷你简细圆" panose="03000509000000000000" pitchFamily="65" charset="-122"/>
              </a:rPr>
              <a:t>填加您的标题</a:t>
            </a:r>
            <a:endParaRPr lang="zh-CN" altLang="en-US">
              <a:solidFill>
                <a:schemeClr val="bg1"/>
              </a:solidFill>
              <a:latin typeface="迷你简细圆" panose="03000509000000000000" pitchFamily="65" charset="-122"/>
              <a:ea typeface="迷你简细圆" panose="03000509000000000000" pitchFamily="65" charset="-122"/>
            </a:endParaRPr>
          </a:p>
        </p:txBody>
      </p:sp>
      <p:pic>
        <p:nvPicPr>
          <p:cNvPr id="44" name="图片 4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400" y="1177761"/>
            <a:ext cx="3298989" cy="3298989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" name="矩形 26"/>
          <p:cNvSpPr/>
          <p:nvPr/>
        </p:nvSpPr>
        <p:spPr>
          <a:xfrm>
            <a:off x="838200" y="3867150"/>
            <a:ext cx="7552592" cy="61546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28" name="文本框 27"/>
          <p:cNvSpPr txBox="1"/>
          <p:nvPr/>
        </p:nvSpPr>
        <p:spPr>
          <a:xfrm>
            <a:off x="762000" y="1581150"/>
            <a:ext cx="539110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000" b="1">
                <a:solidFill>
                  <a:srgbClr val="FF0000"/>
                </a:solidFill>
                <a:latin typeface="+mn-ea"/>
              </a:rPr>
              <a:t>Between</a:t>
            </a:r>
            <a:r>
              <a:rPr lang="en-US" altLang="zh-CN" sz="2000" b="1">
                <a:latin typeface="+mn-ea"/>
              </a:rPr>
              <a:t>:</a:t>
            </a:r>
            <a:r>
              <a:rPr lang="zh-CN" altLang="en-US" sz="2000" b="1">
                <a:latin typeface="+mn-ea"/>
              </a:rPr>
              <a:t>在</a:t>
            </a:r>
            <a:r>
              <a:rPr lang="en-US" altLang="zh-CN" sz="2000" b="1">
                <a:latin typeface="+mn-ea"/>
              </a:rPr>
              <a:t>…</a:t>
            </a:r>
            <a:r>
              <a:rPr lang="zh-CN" altLang="en-US" sz="2000" b="1">
                <a:latin typeface="+mn-ea"/>
              </a:rPr>
              <a:t>之间。（一般是介于两者之间）</a:t>
            </a:r>
            <a:endParaRPr lang="en-US" altLang="zh-CN" sz="2000" b="1">
              <a:latin typeface="+mn-ea"/>
            </a:endParaRPr>
          </a:p>
          <a:p>
            <a:pPr>
              <a:lnSpc>
                <a:spcPct val="120000"/>
              </a:lnSpc>
            </a:pPr>
            <a:r>
              <a:rPr lang="en-US" altLang="zh-CN" sz="2000" b="1" err="1">
                <a:latin typeface="+mn-ea"/>
              </a:rPr>
              <a:t>Eg: </a:t>
            </a:r>
            <a:r>
              <a:rPr lang="zh-CN" altLang="en-US" sz="2000" b="1">
                <a:latin typeface="+mn-ea"/>
              </a:rPr>
              <a:t>字母</a:t>
            </a:r>
            <a:r>
              <a:rPr lang="en-US" altLang="zh-CN" sz="2000" b="1">
                <a:latin typeface="+mn-ea"/>
              </a:rPr>
              <a:t>B</a:t>
            </a:r>
            <a:r>
              <a:rPr lang="zh-CN" altLang="en-US" sz="2000" b="1">
                <a:latin typeface="+mn-ea"/>
              </a:rPr>
              <a:t>在</a:t>
            </a:r>
            <a:r>
              <a:rPr lang="en-US" altLang="zh-CN" sz="2000" b="1">
                <a:latin typeface="+mn-ea"/>
              </a:rPr>
              <a:t>A</a:t>
            </a:r>
            <a:r>
              <a:rPr lang="zh-CN" altLang="en-US" sz="2000" b="1">
                <a:latin typeface="+mn-ea"/>
              </a:rPr>
              <a:t>和</a:t>
            </a:r>
            <a:r>
              <a:rPr lang="en-US" altLang="zh-CN" sz="2000" b="1">
                <a:latin typeface="+mn-ea"/>
              </a:rPr>
              <a:t>C</a:t>
            </a:r>
            <a:r>
              <a:rPr lang="zh-CN" altLang="en-US" sz="2000" b="1">
                <a:latin typeface="+mn-ea"/>
              </a:rPr>
              <a:t>之间。</a:t>
            </a:r>
            <a:endParaRPr lang="en-US" altLang="zh-CN">
              <a:latin typeface="+mn-ea"/>
            </a:endParaRPr>
          </a:p>
          <a:p>
            <a:pPr>
              <a:lnSpc>
                <a:spcPct val="120000"/>
              </a:lnSpc>
            </a:pPr>
            <a:r>
              <a:rPr lang="en-US" altLang="zh-CN" sz="2000" b="1">
                <a:latin typeface="+mn-ea"/>
              </a:rPr>
              <a:t>      The letter B is between A and C.</a:t>
            </a:r>
            <a:endParaRPr lang="zh-CN" altLang="en-US">
              <a:latin typeface="+mn-ea"/>
            </a:endParaRPr>
          </a:p>
        </p:txBody>
      </p:sp>
      <p:sp>
        <p:nvSpPr>
          <p:cNvPr id="29" name="文本框 28"/>
          <p:cNvSpPr txBox="1"/>
          <p:nvPr/>
        </p:nvSpPr>
        <p:spPr>
          <a:xfrm>
            <a:off x="914400" y="971550"/>
            <a:ext cx="3124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accent1"/>
                </a:solidFill>
                <a:latin typeface="迷你简细圆" panose="03000509000000000000" pitchFamily="65" charset="-122"/>
                <a:ea typeface="迷你简细圆" panose="03000509000000000000" pitchFamily="65" charset="-122"/>
              </a:rPr>
              <a:t>认识新朋友</a:t>
            </a:r>
            <a:endParaRPr lang="zh-CN" altLang="en-US" sz="3200">
              <a:latin typeface="迷你简细圆" panose="03000509000000000000" pitchFamily="65" charset="-122"/>
              <a:ea typeface="迷你简细圆" panose="03000509000000000000" pitchFamily="65" charset="-122"/>
            </a:endParaRPr>
          </a:p>
        </p:txBody>
      </p:sp>
      <p:sp>
        <p:nvSpPr>
          <p:cNvPr id="31" name="文本框 30"/>
          <p:cNvSpPr txBox="1"/>
          <p:nvPr/>
        </p:nvSpPr>
        <p:spPr>
          <a:xfrm>
            <a:off x="798678" y="3614894"/>
            <a:ext cx="27622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  <a:latin typeface="迷你简细圆" panose="03000509000000000000" pitchFamily="65" charset="-122"/>
                <a:ea typeface="迷你简细圆" panose="03000509000000000000" pitchFamily="65" charset="-122"/>
              </a:rPr>
              <a:t>填加您的标题</a:t>
            </a:r>
            <a:endParaRPr lang="zh-CN" altLang="en-US">
              <a:solidFill>
                <a:schemeClr val="bg1"/>
              </a:solidFill>
              <a:latin typeface="迷你简细圆" panose="03000509000000000000" pitchFamily="65" charset="-122"/>
              <a:ea typeface="迷你简细圆" panose="03000509000000000000" pitchFamily="65" charset="-122"/>
            </a:endParaRPr>
          </a:p>
        </p:txBody>
      </p:sp>
      <p:pic>
        <p:nvPicPr>
          <p:cNvPr id="44" name="图片 4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400" y="1177761"/>
            <a:ext cx="3298989" cy="3298989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" name="矩形 26"/>
          <p:cNvSpPr/>
          <p:nvPr/>
        </p:nvSpPr>
        <p:spPr>
          <a:xfrm>
            <a:off x="838200" y="3409950"/>
            <a:ext cx="7552592" cy="107266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28" name="文本框 27"/>
          <p:cNvSpPr txBox="1"/>
          <p:nvPr/>
        </p:nvSpPr>
        <p:spPr>
          <a:xfrm>
            <a:off x="990600" y="1657350"/>
            <a:ext cx="5391107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000" b="1">
                <a:solidFill>
                  <a:srgbClr val="FF0000"/>
                </a:solidFill>
                <a:latin typeface="+mn-ea"/>
              </a:rPr>
              <a:t>Behind</a:t>
            </a:r>
            <a:r>
              <a:rPr lang="en-US" altLang="zh-CN" sz="2000" b="1">
                <a:latin typeface="+mn-ea"/>
              </a:rPr>
              <a:t>: </a:t>
            </a:r>
            <a:r>
              <a:rPr lang="zh-CN" altLang="en-US" sz="2000" b="1">
                <a:latin typeface="+mn-ea"/>
              </a:rPr>
              <a:t>在</a:t>
            </a:r>
            <a:r>
              <a:rPr lang="en-US" altLang="zh-CN" sz="2000" b="1">
                <a:latin typeface="+mn-ea"/>
              </a:rPr>
              <a:t>…</a:t>
            </a:r>
            <a:r>
              <a:rPr lang="zh-CN" altLang="en-US" sz="2000" b="1">
                <a:latin typeface="+mn-ea"/>
              </a:rPr>
              <a:t>后面。</a:t>
            </a:r>
            <a:endParaRPr lang="en-US" altLang="zh-CN" sz="2000" b="1">
              <a:latin typeface="+mn-ea"/>
            </a:endParaRPr>
          </a:p>
          <a:p>
            <a:pPr>
              <a:lnSpc>
                <a:spcPct val="120000"/>
              </a:lnSpc>
            </a:pPr>
            <a:r>
              <a:rPr lang="en-US" altLang="zh-CN" sz="2000" b="1" err="1">
                <a:latin typeface="+mn-ea"/>
              </a:rPr>
              <a:t>Eg: </a:t>
            </a:r>
            <a:r>
              <a:rPr lang="zh-CN" altLang="en-US" sz="2000" b="1">
                <a:latin typeface="+mn-ea"/>
              </a:rPr>
              <a:t>吴亦磊藏在一棵树后面。</a:t>
            </a:r>
            <a:endParaRPr lang="en-US" altLang="zh-CN" sz="2000" b="1">
              <a:latin typeface="+mn-ea"/>
            </a:endParaRPr>
          </a:p>
          <a:p>
            <a:r>
              <a:rPr lang="en-US" altLang="zh-CN" sz="2000" b="1">
                <a:latin typeface="+mn-ea"/>
              </a:rPr>
              <a:t>      Wu Yilei hid behind a tree.</a:t>
            </a:r>
            <a:endParaRPr lang="en-US" altLang="zh-CN" sz="2000">
              <a:latin typeface="+mn-ea"/>
            </a:endParaRPr>
          </a:p>
        </p:txBody>
      </p:sp>
      <p:sp>
        <p:nvSpPr>
          <p:cNvPr id="29" name="文本框 28"/>
          <p:cNvSpPr txBox="1"/>
          <p:nvPr/>
        </p:nvSpPr>
        <p:spPr>
          <a:xfrm>
            <a:off x="1143000" y="895350"/>
            <a:ext cx="3124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accent1"/>
                </a:solidFill>
                <a:latin typeface="迷你简细圆" panose="03000509000000000000" pitchFamily="65" charset="-122"/>
                <a:ea typeface="迷你简细圆" panose="03000509000000000000" pitchFamily="65" charset="-122"/>
              </a:rPr>
              <a:t>认识新朋友</a:t>
            </a:r>
            <a:endParaRPr lang="zh-CN" altLang="en-US" sz="3200">
              <a:latin typeface="迷你简细圆" panose="03000509000000000000" pitchFamily="65" charset="-122"/>
              <a:ea typeface="迷你简细圆" panose="03000509000000000000" pitchFamily="65" charset="-122"/>
            </a:endParaRPr>
          </a:p>
        </p:txBody>
      </p:sp>
      <p:pic>
        <p:nvPicPr>
          <p:cNvPr id="44" name="图片 4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400" y="1177761"/>
            <a:ext cx="3298989" cy="3298989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" name="矩形 26"/>
          <p:cNvSpPr/>
          <p:nvPr/>
        </p:nvSpPr>
        <p:spPr>
          <a:xfrm>
            <a:off x="747347" y="3584958"/>
            <a:ext cx="7552592" cy="61546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28" name="文本框 27"/>
          <p:cNvSpPr txBox="1"/>
          <p:nvPr/>
        </p:nvSpPr>
        <p:spPr>
          <a:xfrm>
            <a:off x="762000" y="1581150"/>
            <a:ext cx="563880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000" b="1">
                <a:solidFill>
                  <a:srgbClr val="FF0000"/>
                </a:solidFill>
                <a:latin typeface="+mn-ea"/>
              </a:rPr>
              <a:t>Above</a:t>
            </a:r>
            <a:r>
              <a:rPr lang="en-US" altLang="zh-CN" sz="2000" b="1">
                <a:latin typeface="+mn-ea"/>
              </a:rPr>
              <a:t>: </a:t>
            </a:r>
            <a:r>
              <a:rPr lang="zh-CN" altLang="en-US" sz="2000" b="1">
                <a:latin typeface="+mn-ea"/>
              </a:rPr>
              <a:t>在</a:t>
            </a:r>
            <a:r>
              <a:rPr lang="en-US" altLang="zh-CN" sz="2000" b="1">
                <a:latin typeface="+mn-ea"/>
              </a:rPr>
              <a:t>…</a:t>
            </a:r>
            <a:r>
              <a:rPr lang="zh-CN" altLang="en-US" sz="2000" b="1">
                <a:latin typeface="+mn-ea"/>
              </a:rPr>
              <a:t>上方。（强调不接触物体表面）</a:t>
            </a:r>
            <a:endParaRPr lang="en-US" altLang="zh-CN" sz="2000" b="1">
              <a:latin typeface="+mn-ea"/>
            </a:endParaRPr>
          </a:p>
          <a:p>
            <a:pPr>
              <a:lnSpc>
                <a:spcPct val="120000"/>
              </a:lnSpc>
            </a:pPr>
            <a:r>
              <a:rPr lang="en-US" altLang="zh-CN" sz="2000" b="1" err="1">
                <a:latin typeface="+mn-ea"/>
              </a:rPr>
              <a:t>Eg: </a:t>
            </a:r>
            <a:r>
              <a:rPr lang="zh-CN" altLang="en-US" sz="2000" b="1">
                <a:latin typeface="+mn-ea"/>
              </a:rPr>
              <a:t>飞机从建筑物上方飞过。</a:t>
            </a:r>
            <a:endParaRPr lang="en-US" altLang="zh-CN" sz="2000" b="1">
              <a:latin typeface="+mn-ea"/>
            </a:endParaRPr>
          </a:p>
          <a:p>
            <a:r>
              <a:rPr lang="en-US" altLang="zh-CN" sz="2000" b="1">
                <a:latin typeface="+mn-ea"/>
              </a:rPr>
              <a:t>     The plane flies above the building.</a:t>
            </a:r>
            <a:endParaRPr lang="en-US" altLang="zh-CN" sz="2000">
              <a:latin typeface="+mn-ea"/>
            </a:endParaRPr>
          </a:p>
        </p:txBody>
      </p:sp>
      <p:sp>
        <p:nvSpPr>
          <p:cNvPr id="29" name="文本框 28"/>
          <p:cNvSpPr txBox="1"/>
          <p:nvPr/>
        </p:nvSpPr>
        <p:spPr>
          <a:xfrm>
            <a:off x="1143000" y="895350"/>
            <a:ext cx="3124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accent1"/>
                </a:solidFill>
                <a:latin typeface="迷你简细圆" panose="03000509000000000000" pitchFamily="65" charset="-122"/>
                <a:ea typeface="迷你简细圆" panose="03000509000000000000" pitchFamily="65" charset="-122"/>
              </a:rPr>
              <a:t>认识新朋友</a:t>
            </a:r>
            <a:endParaRPr lang="zh-CN" altLang="en-US" sz="3200">
              <a:latin typeface="迷你简细圆" panose="03000509000000000000" pitchFamily="65" charset="-122"/>
              <a:ea typeface="迷你简细圆" panose="03000509000000000000" pitchFamily="65" charset="-122"/>
            </a:endParaRPr>
          </a:p>
        </p:txBody>
      </p:sp>
      <p:pic>
        <p:nvPicPr>
          <p:cNvPr id="44" name="图片 4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400" y="1177761"/>
            <a:ext cx="3298989" cy="3298989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8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0" name="组合 59"/>
          <p:cNvGrpSpPr/>
          <p:nvPr/>
        </p:nvGrpSpPr>
        <p:grpSpPr>
          <a:xfrm>
            <a:off x="533400" y="590550"/>
            <a:ext cx="8077200" cy="4226734"/>
            <a:chOff x="533400" y="533649"/>
            <a:chExt cx="8077200" cy="4226734"/>
          </a:xfrm>
        </p:grpSpPr>
        <p:sp>
          <p:nvSpPr>
            <p:cNvPr id="2" name="矩形 1"/>
            <p:cNvSpPr/>
            <p:nvPr/>
          </p:nvSpPr>
          <p:spPr>
            <a:xfrm>
              <a:off x="533400" y="533649"/>
              <a:ext cx="8077200" cy="42267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127000" algn="ctr" rotWithShape="0">
                <a:prstClr val="black">
                  <a:alpha val="6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/>
            </a:p>
          </p:txBody>
        </p:sp>
        <p:sp>
          <p:nvSpPr>
            <p:cNvPr id="36" name="任意多边形 35"/>
            <p:cNvSpPr/>
            <p:nvPr/>
          </p:nvSpPr>
          <p:spPr>
            <a:xfrm>
              <a:off x="533400" y="533649"/>
              <a:ext cx="8077200" cy="4226734"/>
            </a:xfrm>
            <a:custGeom>
              <a:gdLst>
                <a:gd name="connsiteX0" fmla="*/ 0 w 8077200"/>
                <a:gd name="connsiteY0" fmla="*/ 0 h 4226734"/>
                <a:gd name="connsiteX1" fmla="*/ 1676400 w 8077200"/>
                <a:gd name="connsiteY1" fmla="*/ 0 h 4226734"/>
                <a:gd name="connsiteX2" fmla="*/ 1676400 w 8077200"/>
                <a:gd name="connsiteY2" fmla="*/ 76631 h 4226734"/>
                <a:gd name="connsiteX3" fmla="*/ 76631 w 8077200"/>
                <a:gd name="connsiteY3" fmla="*/ 76631 h 4226734"/>
                <a:gd name="connsiteX4" fmla="*/ 76631 w 8077200"/>
                <a:gd name="connsiteY4" fmla="*/ 4150103 h 4226734"/>
                <a:gd name="connsiteX5" fmla="*/ 8000569 w 8077200"/>
                <a:gd name="connsiteY5" fmla="*/ 4150103 h 4226734"/>
                <a:gd name="connsiteX6" fmla="*/ 8000569 w 8077200"/>
                <a:gd name="connsiteY6" fmla="*/ 76631 h 4226734"/>
                <a:gd name="connsiteX7" fmla="*/ 6502406 w 8077200"/>
                <a:gd name="connsiteY7" fmla="*/ 76631 h 4226734"/>
                <a:gd name="connsiteX8" fmla="*/ 6502406 w 8077200"/>
                <a:gd name="connsiteY8" fmla="*/ 0 h 4226734"/>
                <a:gd name="connsiteX9" fmla="*/ 8077200 w 8077200"/>
                <a:gd name="connsiteY9" fmla="*/ 0 h 4226734"/>
                <a:gd name="connsiteX10" fmla="*/ 8077200 w 8077200"/>
                <a:gd name="connsiteY10" fmla="*/ 4226734 h 4226734"/>
                <a:gd name="connsiteX11" fmla="*/ 0 w 8077200"/>
                <a:gd name="connsiteY11" fmla="*/ 4226734 h 422673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8077200" h="4226734">
                  <a:moveTo>
                    <a:pt x="0" y="0"/>
                  </a:moveTo>
                  <a:lnTo>
                    <a:pt x="1676400" y="0"/>
                  </a:lnTo>
                  <a:lnTo>
                    <a:pt x="1676400" y="76631"/>
                  </a:lnTo>
                  <a:lnTo>
                    <a:pt x="76631" y="76631"/>
                  </a:lnTo>
                  <a:lnTo>
                    <a:pt x="76631" y="4150103"/>
                  </a:lnTo>
                  <a:lnTo>
                    <a:pt x="8000569" y="4150103"/>
                  </a:lnTo>
                  <a:lnTo>
                    <a:pt x="8000569" y="76631"/>
                  </a:lnTo>
                  <a:lnTo>
                    <a:pt x="6502406" y="76631"/>
                  </a:lnTo>
                  <a:lnTo>
                    <a:pt x="6502406" y="0"/>
                  </a:lnTo>
                  <a:lnTo>
                    <a:pt x="8077200" y="0"/>
                  </a:lnTo>
                  <a:lnTo>
                    <a:pt x="8077200" y="4226734"/>
                  </a:lnTo>
                  <a:lnTo>
                    <a:pt x="0" y="4226734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/>
                </a:solidFill>
              </a:endParaRPr>
            </a:p>
          </p:txBody>
        </p:sp>
      </p:grpSp>
      <p:pic>
        <p:nvPicPr>
          <p:cNvPr id="24" name="图片 2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97" y="3464644"/>
            <a:ext cx="9144793" cy="1694835"/>
          </a:xfrm>
          <a:prstGeom prst="rect">
            <a:avLst/>
          </a:prstGeom>
        </p:spPr>
      </p:pic>
      <p:grpSp>
        <p:nvGrpSpPr>
          <p:cNvPr id="17" name="组合 16"/>
          <p:cNvGrpSpPr/>
          <p:nvPr/>
        </p:nvGrpSpPr>
        <p:grpSpPr>
          <a:xfrm rot="758116">
            <a:off x="1623467" y="1794252"/>
            <a:ext cx="977899" cy="990600"/>
            <a:chOff x="1087532" y="2082987"/>
            <a:chExt cx="977899" cy="990600"/>
          </a:xfrm>
        </p:grpSpPr>
        <p:sp>
          <p:nvSpPr>
            <p:cNvPr id="6" name="矩形 5"/>
            <p:cNvSpPr/>
            <p:nvPr/>
          </p:nvSpPr>
          <p:spPr>
            <a:xfrm>
              <a:off x="1087532" y="2082987"/>
              <a:ext cx="977899" cy="9906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矩形 15"/>
            <p:cNvSpPr/>
            <p:nvPr/>
          </p:nvSpPr>
          <p:spPr>
            <a:xfrm>
              <a:off x="1250109" y="2197095"/>
              <a:ext cx="652743" cy="830997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4800">
                  <a:solidFill>
                    <a:schemeClr val="bg1"/>
                  </a:solidFill>
                  <a:latin typeface="文鼎特甜妞体" panose="040b0900000000000000" pitchFamily="82" charset="-122"/>
                  <a:ea typeface="文鼎特甜妞体" panose="040b0900000000000000" pitchFamily="82" charset="-122"/>
                </a:rPr>
                <a:t>0</a:t>
              </a:r>
              <a:endParaRPr lang="zh-CN" altLang="en-US" sz="2000">
                <a:solidFill>
                  <a:schemeClr val="bg1"/>
                </a:solidFill>
                <a:latin typeface="文鼎特甜妞体" panose="040b0900000000000000" pitchFamily="82" charset="-122"/>
                <a:ea typeface="文鼎特甜妞体" panose="040b0900000000000000" pitchFamily="82" charset="-122"/>
              </a:endParaRPr>
            </a:p>
          </p:txBody>
        </p:sp>
      </p:grpSp>
      <p:grpSp>
        <p:nvGrpSpPr>
          <p:cNvPr id="18" name="组合 17"/>
          <p:cNvGrpSpPr/>
          <p:nvPr/>
        </p:nvGrpSpPr>
        <p:grpSpPr>
          <a:xfrm rot="21128708">
            <a:off x="2540352" y="1733758"/>
            <a:ext cx="977899" cy="991272"/>
            <a:chOff x="1087532" y="2082987"/>
            <a:chExt cx="977899" cy="991272"/>
          </a:xfrm>
        </p:grpSpPr>
        <p:sp>
          <p:nvSpPr>
            <p:cNvPr id="19" name="矩形 18"/>
            <p:cNvSpPr/>
            <p:nvPr/>
          </p:nvSpPr>
          <p:spPr>
            <a:xfrm>
              <a:off x="1087532" y="2082987"/>
              <a:ext cx="977899" cy="9906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矩形 19"/>
            <p:cNvSpPr/>
            <p:nvPr/>
          </p:nvSpPr>
          <p:spPr>
            <a:xfrm>
              <a:off x="1244498" y="2150929"/>
              <a:ext cx="663964" cy="92333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5400">
                  <a:solidFill>
                    <a:schemeClr val="bg1"/>
                  </a:solidFill>
                  <a:latin typeface="文鼎特甜妞体" panose="040b0900000000000000" pitchFamily="82" charset="-122"/>
                  <a:ea typeface="文鼎特甜妞体" panose="040b0900000000000000" pitchFamily="82" charset="-122"/>
                </a:rPr>
                <a:t>2</a:t>
              </a:r>
              <a:endParaRPr lang="zh-CN" altLang="en-US" sz="5400">
                <a:solidFill>
                  <a:schemeClr val="bg1"/>
                </a:solidFill>
                <a:latin typeface="文鼎特甜妞体" panose="040b0900000000000000" pitchFamily="82" charset="-122"/>
                <a:ea typeface="文鼎特甜妞体" panose="040b0900000000000000" pitchFamily="82" charset="-122"/>
              </a:endParaRPr>
            </a:p>
          </p:txBody>
        </p:sp>
      </p:grpSp>
      <p:sp>
        <p:nvSpPr>
          <p:cNvPr id="31" name="五角星 30"/>
          <p:cNvSpPr/>
          <p:nvPr/>
        </p:nvSpPr>
        <p:spPr>
          <a:xfrm rot="1583738">
            <a:off x="4620540" y="1129597"/>
            <a:ext cx="261107" cy="261107"/>
          </a:xfrm>
          <a:prstGeom prst="star5">
            <a:avLst>
              <a:gd name="adj" fmla="val 29059"/>
              <a:gd name="hf" fmla="val 105146"/>
              <a:gd name="vf" fmla="val 1105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五角星 32"/>
          <p:cNvSpPr/>
          <p:nvPr/>
        </p:nvSpPr>
        <p:spPr>
          <a:xfrm rot="20089265">
            <a:off x="2211197" y="2781089"/>
            <a:ext cx="138363" cy="138363"/>
          </a:xfrm>
          <a:prstGeom prst="star5">
            <a:avLst>
              <a:gd name="adj" fmla="val 29059"/>
              <a:gd name="hf" fmla="val 105146"/>
              <a:gd name="vf" fmla="val 1105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五角星 31"/>
          <p:cNvSpPr/>
          <p:nvPr/>
        </p:nvSpPr>
        <p:spPr>
          <a:xfrm rot="1583738">
            <a:off x="2971991" y="2849984"/>
            <a:ext cx="344952" cy="344952"/>
          </a:xfrm>
          <a:prstGeom prst="star5">
            <a:avLst>
              <a:gd name="adj" fmla="val 29059"/>
              <a:gd name="hf" fmla="val 105146"/>
              <a:gd name="vf" fmla="val 110557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7" name="图片 36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890" y="3528392"/>
            <a:ext cx="1745562" cy="1745562"/>
          </a:xfrm>
          <a:prstGeom prst="rect">
            <a:avLst/>
          </a:prstGeom>
        </p:spPr>
      </p:pic>
      <p:pic>
        <p:nvPicPr>
          <p:cNvPr id="38" name="图片 3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1549" y="2834497"/>
            <a:ext cx="2605219" cy="2605219"/>
          </a:xfrm>
          <a:prstGeom prst="rect">
            <a:avLst/>
          </a:prstGeom>
        </p:spPr>
      </p:pic>
      <p:sp>
        <p:nvSpPr>
          <p:cNvPr id="52" name="五角星 51"/>
          <p:cNvSpPr/>
          <p:nvPr/>
        </p:nvSpPr>
        <p:spPr>
          <a:xfrm rot="18495992">
            <a:off x="2288350" y="3560270"/>
            <a:ext cx="255259" cy="255259"/>
          </a:xfrm>
          <a:prstGeom prst="star5">
            <a:avLst>
              <a:gd name="adj" fmla="val 29059"/>
              <a:gd name="hf" fmla="val 105146"/>
              <a:gd name="vf" fmla="val 1105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" name="五角星 52"/>
          <p:cNvSpPr/>
          <p:nvPr/>
        </p:nvSpPr>
        <p:spPr>
          <a:xfrm rot="838586">
            <a:off x="1336650" y="2913613"/>
            <a:ext cx="314911" cy="314911"/>
          </a:xfrm>
          <a:prstGeom prst="star5">
            <a:avLst>
              <a:gd name="adj" fmla="val 29059"/>
              <a:gd name="hf" fmla="val 105146"/>
              <a:gd name="vf" fmla="val 110557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4" name="五角星 53"/>
          <p:cNvSpPr/>
          <p:nvPr/>
        </p:nvSpPr>
        <p:spPr>
          <a:xfrm rot="17772488">
            <a:off x="7600975" y="2749873"/>
            <a:ext cx="344952" cy="344952"/>
          </a:xfrm>
          <a:prstGeom prst="star5">
            <a:avLst>
              <a:gd name="adj" fmla="val 29059"/>
              <a:gd name="hf" fmla="val 105146"/>
              <a:gd name="vf" fmla="val 110557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5" name="五角星 54"/>
          <p:cNvSpPr/>
          <p:nvPr/>
        </p:nvSpPr>
        <p:spPr>
          <a:xfrm rot="17772488">
            <a:off x="7365107" y="1654482"/>
            <a:ext cx="209438" cy="209438"/>
          </a:xfrm>
          <a:prstGeom prst="star5">
            <a:avLst>
              <a:gd name="adj" fmla="val 29059"/>
              <a:gd name="hf" fmla="val 105146"/>
              <a:gd name="vf" fmla="val 110557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" name="五角星 55"/>
          <p:cNvSpPr/>
          <p:nvPr/>
        </p:nvSpPr>
        <p:spPr>
          <a:xfrm rot="1583738">
            <a:off x="1383562" y="1167827"/>
            <a:ext cx="221085" cy="221085"/>
          </a:xfrm>
          <a:prstGeom prst="star5">
            <a:avLst>
              <a:gd name="adj" fmla="val 29059"/>
              <a:gd name="hf" fmla="val 105146"/>
              <a:gd name="vf" fmla="val 110557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4" name="文本框 33"/>
          <p:cNvSpPr txBox="1"/>
          <p:nvPr/>
        </p:nvSpPr>
        <p:spPr>
          <a:xfrm>
            <a:off x="3810000" y="1657350"/>
            <a:ext cx="3631302" cy="854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950" b="1">
                <a:solidFill>
                  <a:schemeClr val="accent1"/>
                </a:solidFill>
                <a:latin typeface="迷你简细圆" panose="03000509000000000000" pitchFamily="65" charset="-122"/>
                <a:ea typeface="迷你简细圆" panose="03000509000000000000" pitchFamily="65" charset="-122"/>
              </a:rPr>
              <a:t>Practice</a:t>
            </a:r>
            <a:r>
              <a:rPr lang="en-US" altLang="zh-CN" sz="4950">
                <a:solidFill>
                  <a:schemeClr val="accent1"/>
                </a:solidFill>
                <a:latin typeface="迷你简细圆" panose="03000509000000000000" pitchFamily="65" charset="-122"/>
                <a:ea typeface="迷你简细圆" panose="03000509000000000000" pitchFamily="65" charset="-122"/>
              </a:rPr>
              <a:t> </a:t>
            </a:r>
            <a:endParaRPr lang="en-US" altLang="zh-CN" sz="4950">
              <a:solidFill>
                <a:schemeClr val="accent1"/>
              </a:solidFill>
              <a:latin typeface="迷你简细圆" panose="03000509000000000000" pitchFamily="65" charset="-122"/>
              <a:ea typeface="迷你简细圆" panose="03000509000000000000" pitchFamily="65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4" presetID="35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3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7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78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3" grpId="0"/>
      <p:bldP spid="32" grpId="0"/>
      <p:bldP spid="52" grpId="0"/>
      <p:bldP spid="53" grpId="0"/>
      <p:bldP spid="54" grpId="0"/>
      <p:bldP spid="55" grpId="0"/>
      <p:bldP spid="56" grpId="0"/>
      <p:bldP spid="3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https://d.book118.com/186142032002010101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0">
      <a:dk1>
        <a:sysClr val="windowText" lastClr="000000"/>
      </a:dk1>
      <a:lt1>
        <a:sysClr val="window" lastClr="FFFFFF"/>
      </a:lt1>
      <a:dk2>
        <a:srgbClr val="000000"/>
      </a:dk2>
      <a:lt2>
        <a:srgbClr val="FFFFFF"/>
      </a:lt2>
      <a:accent1>
        <a:srgbClr val="33CCCC"/>
      </a:accent1>
      <a:accent2>
        <a:srgbClr val="FFC000"/>
      </a:accent2>
      <a:accent3>
        <a:srgbClr val="33CCCC"/>
      </a:accent3>
      <a:accent4>
        <a:srgbClr val="FFC000"/>
      </a:accent4>
      <a:accent5>
        <a:srgbClr val="33CCCC"/>
      </a:accent5>
      <a:accent6>
        <a:srgbClr val="FFC000"/>
      </a:accent6>
      <a:hlink>
        <a:srgbClr val="33CCCC"/>
      </a:hlink>
      <a:folHlink>
        <a:srgbClr val="FFC000"/>
      </a:folHlink>
    </a:clrScheme>
    <a:fontScheme name="自定义 1">
      <a:majorFont>
        <a:latin typeface="Arial Black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Arial Black</vt:lpstr>
      <vt:lpstr>微软雅黑</vt:lpstr>
      <vt:lpstr>文鼎特甜妞体</vt:lpstr>
      <vt:lpstr>迷你简细圆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2024-09-25T07:29:49.224</cp:lastPrinted>
  <dcterms:created xsi:type="dcterms:W3CDTF">2024-09-24T23:29:49Z</dcterms:created>
  <dcterms:modified xsi:type="dcterms:W3CDTF">2024-09-24T23:29:51Z</dcterms:modified>
</cp:coreProperties>
</file>