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B6AC-E2F8-49D5-8181-A55C1EF3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7CBC5-5642-4077-B094-617E580F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D2A5E-6A72-4069-8CF8-3C9DDE2CB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5CCF9-EC75-4438-8ACA-6F9F4525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8E2FE-7A25-4A8C-BB7E-EA3309A9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591B5E-353D-4BA2-82C3-85212B12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5EE41-BCC7-43D3-A32C-3AD33BB62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A0854-02EE-4771-89A8-0984F6A4B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649C8-67F1-408F-86D9-F8367652F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7A690-B902-42BB-B915-5B1AD001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F249F-EA87-48E9-8FA7-BE69AC7B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205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脾破裂护理三级查房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脾脏是人体重要的免疫器官，具有过滤血液、消灭病菌、储存血小板等功能。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脾脏对于维持人体免疫平衡和血液系统健康具有重要作用。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脾脏的功能与重要性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脾破裂通常由外伤引起，如车祸、跌落等事故。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症状包括腹部疼痛、失血性休克、恶心、呕吐等。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脾破裂的成因与症状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及时止血、补充血容量、预防感染等。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快速反应、准确评估、科学护理。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脾破裂的护理需求与原则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三级查房制度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了解患者病情，初步诊断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一级查房主要目的是了解患者的病情状况，包括患者的病史、症状、体征等，进行初步的诊断和病情评估。这一阶段需要全面了解患者的身体状况，以便为后续的治疗和护理提供依据。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一级查房：初步诊断与病情评估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制定治疗方案，明确护理目标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二级查房是在初步诊断的基础上，进一步明确治疗方案和护理计划。这一阶段需要综合考虑患者的具体情况，制定个性化的治疗方案和护理计划，确保患者得到最佳的治疗和护理。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二级查房：治疗方案确定与护理计划制定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评估护理效果，调整治疗方案和护理计划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查房是对护理效果进行评估，并根据评估结果对治疗方案和护理计划进行调整。这一阶段需要关注患者的康复情况，及时发现并解决潜在问题，确保患者得到最佳的治疗和护理效果。同时，还需要对患者的病情状况和自身认知情况进行了解，以便更好地制定后续的治疗和护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三级查房：护理效果评估与方案调整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脾破裂患者的日常护理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https://d.book118.com/186142053205010044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2024-09-13T06:27:49.641</cp:lastPrinted>
  <dcterms:created xsi:type="dcterms:W3CDTF">2024-09-12T22:27:49Z</dcterms:created>
  <dcterms:modified xsi:type="dcterms:W3CDTF">2024-09-12T22:27:51Z</dcterms:modified>
</cp:coreProperties>
</file>