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DE5B15-3556-4074-B2C5-5661DB0454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2A7800-2776-49D6-8382-D7420DF11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33FB33-2022-494D-80F7-ADD9A8332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5AE2DE-EAED-46BE-AB10-B1F1945B0D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1F2C95-E23E-4AAF-B40C-CFD3791E2B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4F11B0-90C7-42E4-830A-7907F4ECAD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6AA8DB-1ED5-4E6F-AA58-E257F39AB3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FBEBB5-B928-4BD7-80C7-2870C5C07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81FC06-E566-4743-A542-0302BCACBD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EE45E3-0D1D-485E-A734-88FA2AC669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3EE99E-F804-450E-A30A-25B6D91068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6142054123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眼科护理中的病患床位管理与护理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病患床位管理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护理流程与规范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病患安全与舒适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护理人员培训与素质提升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通过优化病患床位管理，减少等待时间和资源浪费，提高护理效率。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提高眼科护理效率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提升患者满意度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促进医疗质量提升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改善病患在眼科病房的住院体验，提高患者满意度和信任度。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通过规范的床位管理和护理，降低医疗差错和感染风险，提高医疗质量。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专科性强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精细度高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患者群体特殊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并发症风险高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眼科护理的特点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48" r="1654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9596" r="1959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眼科护理涉及眼部疾病的专科知识和技能，要求护理人员具备相应的专业素养。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眼部结构精细，护理操作需要细致入微，对护理人员的操作技能要求较高。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眼科患者包括各个年龄段，从婴幼儿到老年人，不同年龄段的患者有不同的护理需求。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眼部疾病可能导致视力下降甚至失明，并发症风险高，需要护理人员密切观察病情变化。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病患床位管理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根据患者病情严重程度、手术需求、年龄等因素，合理分配床位资源，确保重症患者得到优先安排。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优先分配原则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充分评估患者住院时间和治疗计划，合理安排床位，避免资源浪费。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合理利用原则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125" r="171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208" r="162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考虑患者的病种、性别、年龄等因素，将相似病情的患者相对集中安排，便于医护人员管理和治疗。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便于管理原则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床位分配原则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通过优化诊疗流程、提高诊疗效率等措施，降低患者平均住院日，提高床位周转率。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缩短平均住院日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医护人员应提前评估患者出院时间，做好出院准备工作，确保患者及时出院。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加强出院计划管理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根据医院实际情况和患者需求，灵活调配床位资源，提高床位使用效率。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强化床位调配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床位周转率管理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加强加床与借床患者的护理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对加床和借床患者应给予同等关注和护理，确保医疗质量和安全。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严格掌握加床标准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在保证医疗安全的前提下，根据医院规定和患者病情需要，合理安排加床。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规范借床流程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借床需经过相关部门审批和备案，确保借床行为合规、有序。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加床与借床管理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护理流程与规范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79" b="25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接待与评估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接待患者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热情接待患者，协助其办理入院手续，并引导至指定床位。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评估病情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详细询问患者病史、症状，进行全面的眼科检查，评估病情严重程度。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制定护理计划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根据患者病情评估结果，制定个性化的护理计划，明确护理目标和措施。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制定护理措施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根据护理目标，制定相应的护理措施，如药物治疗、眼部清洁、冷敷等。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确定护理目标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针对患者的具体病情，制定短期和长期的护理目标，如控制感染、减轻疼痛等。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安排护理时间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合理安排护理时间，确保患者得到及时、有效的护理。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625" r="216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护理计划制定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25" b="1662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眼部清洁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冷敷与热敷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病情观察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护理操作规范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使用无菌棉球或棉签蘸取适量生理盐水，轻轻擦拭患者眼睑及周围皮肤，保持眼部清洁。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根据患者病情需要，适时给予冷敷或热敷，以缓解眼部不适和疼痛。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遵医嘱给予患者眼药水或眼药膏等药物治疗，注意用药剂量和时间间隔。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密切观察患者病情变化，及时发现并处理异常情况，如感染、出血等。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https://d.book118.com/186142054123010101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2024-09-25T23:58:27.179</cp:lastPrinted>
  <dcterms:created xsi:type="dcterms:W3CDTF">2024-09-25T15:58:27Z</dcterms:created>
  <dcterms:modified xsi:type="dcterms:W3CDTF">2024-09-25T15:58:29Z</dcterms:modified>
</cp:coreProperties>
</file>