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2F99F-295D-4B9E-A155-3400E618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5B97A-77E4-4417-88F3-54112D332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C84F7-6B25-4EA3-B88B-31D2FCE7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D539-AA0F-4745-920D-1EBE6A75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9941C-0DAC-4BA2-836C-3BAFE8E3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EFA37-9496-4358-9B85-24EAFE9F1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2A0C7-F04F-453E-A367-0D4892B1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7BBB9-537D-409B-845B-F5D4A91A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04848-990B-4F50-BAEA-D2B73F23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E7840-F846-4DD6-BA8D-2659D640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2AF2A-0600-413A-86E7-6EC94E9C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2054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地质灾害野外调查数据采集系统使用手册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系统概述与背景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硬件设备与配置要求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软件安装与界面介绍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数据采集流程与方法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地图制作与成果展示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系统安全与故障排除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" r="1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716" r="67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地质灾害野外调查重要性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准确评估地质灾害风险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通过野外调查收集现场数据，为地质灾害评估提供准确依据。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及时发现和预警地质灾害，减少灾害对人民生命财产造成的损失。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服务国家重大工程建设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为重大工程建设提供地质灾害风险评估和防治建议。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手工记录阶段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早期地质灾害调查主要依赖手工记录，效率低下且易出错。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电子化采集阶段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随着信息技术的发展，数据采集逐渐实现电子化，提高了效率和准确性。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智能化采集系统阶段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当前数据采集系统已具备智能化功能，如自动识别、实时传输等。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数据采集系统发展历程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构建一个高效、准确、智能的地质灾害野外调查数据采集系统，服务于地质灾害防治工作。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该系统应具备数据采集、处理、分析、存储和共享等功能，支持野外调查工作的全流程管理。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系统目标与功能定位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硬件设备与配置要求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便携式计算机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搭载高清相机、多光谱相机等设备，用于空中拍摄地质灾害现场，获取高分辨率影像。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激光测距仪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用于测量灾害点距离、高度等参数。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地质罗盘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用于测量岩层产状、节理走向等地质信息。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用于探测地下岩层、土壤、水体等地质结构，获取地质信息。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地质雷达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手持GPS定位仪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用于野外定位，记录灾害点位置信息。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用于现场数据处理、分析、存储和传输。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野外调查设备清单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地质罗盘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进行罗盘校正，确保测量准确性。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激光测距仪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根据测量范围和精度要求，选择合适的测量模式和参数。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手持GPS定位仪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选择合适的坐标系和定位精度，确保定位准确性。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地质雷达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根据探测深度和分辨率要求，选择合适的天线频率和扫描速度。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根据拍摄要求和现场环境，设置合适的飞行高度、速度和航线。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设备配置及参数设置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定期检查无人机各部件是否完好，如电机、螺旋桨、电池等；飞行前应进行飞行器校准和遥控器信号测试。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地质雷达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定期清洁天线和主机，避免灰尘和水分进入；长时间不使用时，应取出电池并妥善保管。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手持GPS定位仪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避免在强磁场或金属物体附近使用，以免影响定位精度；定期更新软件和数据。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地质罗盘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避免在强磁场或电流附近使用，以免影响测量准确性；使用后应清洁罗盘并妥善保管。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激光测距仪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保持镜头清洁，避免遮挡和碰撞；长时间不使用时，应关闭电源并妥善保管。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设备保养与维护建议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软件安装与界面介绍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用户可从官方网站或指定下载渠道获取安装程序。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下载地址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确保计算机操作系统符合软件运行要求，如Windows 7及以上版本。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双击安装程序，按照提示完成软件安装，期间需同意软件许可协议并选择安装路径。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软件下载及安装步骤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包含文件、编辑、视图、工具、帮助等菜单项，提供软件主要功能入口。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显示当前操作状态、坐标位置、比例尺等信息。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提供常用功能的快捷按钮，如新建、打开、保存、打印等。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用于展示地质灾害分布图、遥感影像等地图数据。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地图显示区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展示采集的地质灾害点、线、面等空间数据及其属性信息。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数据列表区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主界面布局及功能区域划分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新建调查项目。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打开已有调查项目。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保存当前调查项目。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常用操作快捷键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打印当前地图或数据报表。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Ctrl+Z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撤销上一步操作。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恢复上一步撤销的操作。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打开帮助文档。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常用操作快捷键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数据采集流程与方法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https://d.book118.com/186142054130010052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2024-09-18T23:41:39.565</cp:lastPrinted>
  <dcterms:created xsi:type="dcterms:W3CDTF">2024-09-18T15:41:39Z</dcterms:created>
  <dcterms:modified xsi:type="dcterms:W3CDTF">2024-09-18T15:41:41Z</dcterms:modified>
</cp:coreProperties>
</file>