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C91029-31A9-4A33-B213-FC76FC3F2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ECF043-9DB0-4BE7-A9CA-8FEAEC8BA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E6193D-D398-4BF8-A58D-B7F71DE3B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45B575-6033-4229-9A72-89BCBA1FF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A4CAB2-EDF4-4A95-84B7-0B04F1B692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CD3D93-F7D4-4280-9396-49FFCFA20E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06914E-52C2-429F-8C4C-6D476263EC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E0E39C-FCD5-44B6-A899-9901B3D473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F5C7B8-3A7B-4B80-B6CD-C52838B2A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B7DC9D-1EE8-440E-BD25-CE7AFF9F2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5DE9F-BB85-4BD1-A2AF-6DF4CD161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422402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煤矿安全监察条例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煤矿安全监察概述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煤矿安全监察机构与人员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煤矿安全监察内容与程序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煤矿事故预防与应急救援</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煤矿安全监察法律责任与追究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煤矿安全监察工作改进与展望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煤矿安全监察概述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80" b="83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煤矿安全监察是指对煤矿生产和建设过程中的安全状况进行监督检查，以保障煤矿安全生产和职工人身安全。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旨在通过监察活动，发现煤矿存在的安全隐患和问题，督促煤矿企业采取有效措施进行整改，防止事故的发生，保障煤炭工业的健康发展。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煤矿安全监察定义与目的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法律依据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《中华人民共和国安全生产法》、《中华人民共和国煤炭法》等相关法律法规。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煤矿安全监察机构依法对煤矿执行安全生产法规、标准和政策的情况进行监督检查，对煤矿安全生产条件、设备设施、作业环境以及职工安全培训等方面进行监察。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煤矿安全监察法律依据及职责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工作原则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坚持“安全第一、预防为主、综合治理”的方针，实行政府统一领导、部门依法监管、企业全面负责、社会监督支持的工作原则。</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工作要求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煤矿安全监察工作应当做到依法、公正、公开、透明，注重实效，强化责任追究，推动煤矿企业落实安全生产主体责任，提高安全生产管理水平。同时，要加强与有关部门的协调配合，形成工作合力，确保监察工作取得实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煤矿安全监察工作原则与要求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煤矿安全监察机构与人员</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899" b="108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636" b="863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煤矿安全监察机构设置及职责</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国家煤矿安全监察局</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负责制定煤矿安全监察的方针政策、法律法规和标准，对全国煤矿安全监察工作进行指导和协调。</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地方煤矿安全监察机构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负责辖区内煤矿的安全监察工作，包括日常监察、专项监察和定期监察等。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煤矿安全监察机构职责</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对煤矿企业和煤矿生产过程中的安全状况进行监督检查，查处煤矿安全违法行为，提出改善煤矿安全的建议和要求。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各级煤矿安全监察机构应配备足够数量的监察人员，确保监察工作的正常开展。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煤矿安全监察人员配备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对煤矿安全监察人员进行定期的培训和教育，提高其专业素质和监察能力，确保监察工作的准确性和有效性。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煤矿安全监察人员培训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煤矿安全监察人员配备与培训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煤矿安全监察机构与地方政府应建立密切的工作联系和协调机制，共同推进煤矿安全监察工作。</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地方政府应积极配合煤矿安全监察机构的工作，提供必要的支持和协助，共同维护煤矿安全。</a:t>
            </a: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5484" b="1548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煤矿安全监察机构在履行职责过程中，应尊重地方政府的意见和建议，充分考虑地方实际情况，确保监察工作的科学性和合理性。</a:t>
            </a:r>
          </a:p>
        </p:txBody>
      </p:sp>
      <p:pic>
        <p:nvPicPr>
          <p:cNvPr id="10" name="Picture 10"/>
          <p:cNvPicPr>
            <a:picLocks noChangeAspect="1"/>
          </p:cNvPicPr>
          <p:nvPr/>
        </p:nvPicPr>
        <p:blipFill>
          <a:blip r:embed="rId4"/>
          <a:srcRect t="5512" b="551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煤矿安全监察机构与地方政府关系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煤矿安全监察内容与程序</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煤矿安全监察主要内容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煤矿安全生产责任制落实情况</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检查煤矿企业是否建立并落实安全生产责任制，各级管理人员和从业人员是否明确安全职责。</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煤矿安全生产规章制度执行情况</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检查煤矿企业是否制定并执行各项安全生产规章制度，包括安全操作规程、作业规程、安全技术措施等。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煤矿安全设施与装备运行情况</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检查煤矿企业的安全设施和装备是否齐全、完好、有效，是否满足安全生产需要。</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煤矿从业人员安全生产教育和培训情况</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检查煤矿企业是否对从业人员进行安全生产教育和培训，从业人员是否具备必要的安全生产知识和技能。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根据煤矿安全生产实际情况，制定年度或季度监察计划，明确监察对象、内容、时间和方式。</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制定监察计划</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监察人员深入煤矿现场，通过听取汇报、查阅资料、现场检查等方式，全面了解煤矿安全生产情况。</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实施现场监察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对发现的安全生产问题，监察人员要当场向煤矿企业提出整改要求或处理意见，并跟踪督促落实。</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发现并处理问题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监察结束后，监察人员要形成书面监察报告，如实反映煤矿安全生产情况和监察结果，提出改进意见和建议。</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形成监察报告</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煤矿安全监察程序与方法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https://d.book118.com/186142240211010044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2024-09-13T07:11:31.373</cp:lastPrinted>
  <dcterms:created xsi:type="dcterms:W3CDTF">2024-09-12T23:11:31Z</dcterms:created>
  <dcterms:modified xsi:type="dcterms:W3CDTF">2024-09-12T23:11:33Z</dcterms:modified>
</cp:coreProperties>
</file>