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0358A-F183-427F-BA73-CF2AF78B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6B1B8-110B-4223-AA74-D73793BF3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8D5ED-D4E1-41AF-BA94-D3E6110F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80AAF-01AB-4492-9901-D75C37CEB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41BCF0-91E6-4817-833B-EA45F58D0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75B34-DFE1-477C-90CB-AD45349CB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5A639-4916-4C56-ABF9-C2D0E907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4C2F1-6296-4429-9052-723369C5E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AA499-0420-4A0A-8B33-A53F64486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1CDC9-F3F9-43FE-AFA7-B5382E69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6A457-675E-4995-8F33-F91691673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432111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低碳绿色校园碳中和能耗平台建设解决方案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低碳绿色校园现状分析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碳中和能耗平台建设方案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平台优势与特点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73" b="122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99" b="18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全球气候变化加剧，减少碳排放成为国际共识。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中国政府提出“双碳”目标，推动绿色低碳发展。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校园作为城市重要组成部分，实现碳中和对推动城市绿色发展具有重要意义。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" r="19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降低校园能耗，提高能源利用效率。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培养学生环保意识，推动校园绿色文化建设。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展示学校绿色发展成果，提升学校社会形象。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校园碳中和能耗平台建设的必要性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本解决方案旨在通过建设低碳绿色校园碳中和能耗平台，实现校园能源消耗的实时监测、数据分析与优化管理，推动校园碳中和目标的实现。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解决方案包括能源监测、数据分析、优化管理等多个方面，通过综合运用物联网、大数据、人工智能等技术手段，提高校园能源利用效率，降低碳排放。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低碳绿色校园现状分析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能耗总量较大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校园内建筑、设施、设备等众多，导致总能耗量较大，能源利用效率有待提高。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能耗结构不合理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校园内不同建筑、设施的能耗结构差异较大，部分老旧建筑存在能源浪费现象。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节能意识不强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部分师生对节能的重要性认识不足，缺乏节能意识和行动。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校园能耗现状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校园内大量使用化石能源，导致碳排放总量较高，对环境造成一定压力。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碳排放总量较高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碳排放强度大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缺乏碳汇建设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部分校园内高耗能设备较多，碳排放强度较大，亟需采取减排措施。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校园内绿化面积不足，缺乏碳汇建设，无法有效吸收和固定大气中的二氧化碳。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校园碳排放现状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绿色出行意识不强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部分师生对绿色出行的重要性认识不足，缺乏绿色出行意识和行动。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校园内垃圾分类和资源回收利用体系不完善，存在资源浪费现象。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绿色建筑推广不足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部分校园内绿色建筑比例较低，无法满足绿色、低碳、可持续发展的要求。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校园绿色建设现状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碳中和能耗平台建设方案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采用微服务架构，实现高可用性、高扩展性和低耦合性，满足大规模并发访问需求。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将平台功能划分为多个独立模块，便于开发和维护，提高系统可维护性和可重用性。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从网络、应用、数据等多个层面进行安全防护设计，确保平台数据安全和系统稳定运行。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多层次安全防护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利用物联网技术实现设备能耗数据的实时采集和传输，为平台提供准确、全面的数据支持。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采用标准化的数据传输协议，确保数据采集和传输的稳定性和可靠性。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对传输过程中的数据进行加密处理，保障数据在传输过程中的安全性。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运用大数据处理技术对海量能耗数据进行处理和分析，挖掘数据潜在价值。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通过数据可视化技术将处理后的数据以图表、图像等形式展示，提高数据的可读性和易理解性。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应用机器学习算法对历史能耗数据进行分析和预测，为校园碳中和提供科学依据和决策支持。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能耗监测功能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实时监测校园内各个建筑、设施的能耗情况，包括电、水、气等能源的消耗。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提供历史能耗数据查询功能，支持按时间、地点等多维度进行数据分析和对比。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设定能耗预警值，当某个建筑或设施的能耗超过预警值时，系统自动发出警报。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https://d.book118.com/186143211150010044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2024-09-13T01:43:28.748</cp:lastPrinted>
  <dcterms:created xsi:type="dcterms:W3CDTF">2024-09-12T17:43:28Z</dcterms:created>
  <dcterms:modified xsi:type="dcterms:W3CDTF">2024-09-12T17:43:30Z</dcterms:modified>
</cp:coreProperties>
</file>