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582481-1C05-424F-875C-F968A96CC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EC3752-92D4-4163-BF4A-74B9E0B20B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11D0C0-9940-4B82-8D05-95771705DC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040FFE-6529-45A1-86EB-55CB3BFB4A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2C518A-73D9-4ABD-8AF2-ADF2B75C2B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CB042D-BA9C-4AD2-AB87-4A8DBA16D1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2B74B5-6634-4E09-BAA9-7ECE270DF8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C74E02-7460-4774-853B-6F96BFAC0D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ECCF0E-4992-41E5-9FA0-7E820D056C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0FAE3F-703B-4CBD-8ACB-B1B4071BA0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EE2DB9-E0FA-4037-8B21-AB4B611540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6151133235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临床医学专业认证自评报告对教师职业发展的指导意义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临床医学专业认证自评报告内容概述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教师职业发展现状及挑战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临床医学专业认证自评报告对教师职业发展的指导意义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教师职业发展策略与建议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学教育的快速发展和国际化趋势，临床医学专业认证成为提高医学教育质量、促进医学教育改革的重要手段。自评报告作为专业认证的重要环节，对于医学院校全面审视自身教育质量和教师职业发展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通过自评报告的撰写和实施，促进医学院校加强内部管理、优化教育资源、提高教育质量，进而推动教师职业发展和教育教学水平的提升。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提高医学教育质量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临床医学专业认证是对医学教育质量的全面评估，有助于医学院校发现自身存在的问题和不足，进而改进和优化教育过程，提高教育质量。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增强医学院校国际竞争力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获得国际认可的临床医学专业认证，有助于提高医学院校的国际声誉和竞争力，吸引更多优秀的国内外学生和教师资源。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推动教师职业发展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专业认证不仅关注学生的学习成果，也重视教师的教学水平和职业发展。通过自评报告的撰写和实施，教师可以反思自身教学实践，提升教育教学能力，实现职业发展。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促进医学教育改革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专业认证是推动医学教育改革的重要动力，通过认证标准的制定和实施，引导医学院校关注国际医学教育发展趋势，推动课程体系、教学方法等方面的改革。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临床医学专业认证的重要性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临床医学专业认证自评报告内容概述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亮点展示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突出自评过程中的创新点、优秀实践和成果，体现学校和专业的特色优势。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自评结果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详细展示自评结果，包括各项指标达成情况、存在问题及改进措施等。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评估标准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阐述评估过程中采用的标准、指标和评估方法。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报告背景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简要介绍临床医学专业认证的目的、意义及自评报告的重要性。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报告范围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明确自评报告涵盖的时间范围、涉及的课程、教师及教学资源等。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报告结构与主要内容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自评结果及亮点展示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达成情况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分析各项评估指标的达成情况，用数据和事实说话，客观反映专业的办学水平和质量。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存在问题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指出自评过程中发现的问题和不足，如教学资源配置不均、教学方法和手段相对陈旧等。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85294" y="1548543"/>
            <a:ext cx="3728630" cy="4162004"/>
          </a:xfrm>
          <a:prstGeom prst="roundRect">
            <a:avLst>
              <a:gd name="adj" fmla="val 6064"/>
            </a:avLst>
          </a:prstGeom>
          <a:solidFill>
            <a:schemeClr val="accent1">
              <a:alpha val="2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254377" y="1410097"/>
            <a:ext cx="4438895" cy="4438895"/>
          </a:xfrm>
          <a:prstGeom prst="ellipse">
            <a:avLst/>
          </a:prstGeom>
          <a:noFill/>
          <a:ln w="76200">
            <a:solidFill>
              <a:schemeClr val="accent1">
                <a:alpha val="2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068173" y="2224607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5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26728" y="2547282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011408" y="3167128"/>
            <a:ext cx="924834" cy="92483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自评结果及亮点展示</a:t>
              </a:r>
            </a:p>
          </p:txBody>
        </p:sp>
      </p:grpSp>
      <p:sp>
        <p:nvSpPr>
          <p:cNvPr id="29" name="AutoShape 29"/>
          <p:cNvSpPr/>
          <p:nvPr/>
        </p:nvSpPr>
        <p:spPr>
          <a:xfrm>
            <a:off x="10948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9675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021165" y="541488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1365333" y="2365115"/>
            <a:ext cx="364336" cy="36433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5238033" y="2344636"/>
            <a:ext cx="364336" cy="34814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3291657" y="5684996"/>
            <a:ext cx="364336" cy="36433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>
            <a:off x="5858880" y="3629545"/>
            <a:ext cx="750753" cy="0"/>
          </a:xfrm>
          <a:prstGeom prst="line">
            <a:avLst/>
          </a:prstGeom>
          <a:ln w="57150">
            <a:solidFill>
              <a:schemeClr val="accent1"/>
            </a:solidFill>
            <a:prstDash val="sys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272111" y="133234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创新点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60628" y="2068171"/>
            <a:ext cx="8972550" cy="763780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介绍自评过程中在教学理念、教学方法、教学资源等方面的创新点，如开展以问题为导向的教学、构建线上线下相结合的混合式教学模式等。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92537" y="311240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优秀实践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60628" y="3840062"/>
            <a:ext cx="8972550" cy="76353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分享自评过程中在课程建设、实践教学、师资队伍建设等方面的优秀实践，如建设精品课程、开展临床实践教学、培养双师型教师等。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329113" y="4825747"/>
            <a:ext cx="8766979" cy="644550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成果展示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60628" y="5562499"/>
            <a:ext cx="8972550" cy="76498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展示自评过程中取得的标志性成果和荣誉，如获得国家级教学成果奖、学生临床技能大赛优异成绩等。这些成果不仅体现了专业的办学实力和社会认可度，也为教师职业发展提供了有力支撑和保障。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自评结果及亮点展示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教师职业发展现状及挑战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教师职业发展现状分析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随着医学研究的深入，教师的科研能力逐渐成为评价其综合水平的重要指标。目前，部分教师在科研选题、实验设计、数据分析等方面存在不足。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科研能力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当前临床医学专业教师队伍中，高职称、高学历教师比例逐年上升，但实践经验丰富的双师型教师仍然缺乏。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教师队伍结构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大部分教师具备扎实的医学理论知识，但在教学方法、手段及临床实践教学能力方面仍有待提高。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教学能力水平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9488" r="29488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医学领域知识更新迅速，教师需要不断学习新知识、新技术，以适应临床医学发展的需要。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知识更新速度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随着教育技术的不断发展，传统的教学方法已无法满足现代临床医学教育的需求，教师需要掌握更多的教学方法和手段。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教学方法改革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临床医学专业认证强调教师的临床实践能力，教师需要加强临床实践，提高自身临床技能和诊疗水平。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临床实践能力提升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现代医学越来越注重多学科交叉融合，教师需要具备跨学科合作能力，以更好地开展科研和教学工作。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跨学科合作能力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教师职业发展面临的挑战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https://d.book118.com/186151133235010044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2024-09-13T13:10:35.794</cp:lastPrinted>
  <dcterms:created xsi:type="dcterms:W3CDTF">2024-09-13T05:10:35Z</dcterms:created>
  <dcterms:modified xsi:type="dcterms:W3CDTF">2024-09-13T05:10:37Z</dcterms:modified>
</cp:coreProperties>
</file>