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E9806-D948-42E3-808F-1A3740AF0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95AF2-3D19-42EE-8004-87B3B3616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FD405-6AAE-49B8-90FA-E56F198CA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63566-C809-4F10-B71D-C2945B6F3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17C426-545D-4085-80C3-39A8F5C64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DD408-E3A0-46D2-A923-CC274DEC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29D31-1AA1-4EEB-9617-03F11442F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F06F0-01D8-4877-9C56-6BF8A68A6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88B16-DC38-43ED-BB33-6E8F1B70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84C78-B9D0-448C-A3B9-E0B474D97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4E33E-49DF-4666-8155-937B57955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51212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角膜疾病概述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角膜病人的日常护理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角膜移植病人的特殊护理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角膜疾病患者的心理护理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角膜疾病的预防与控制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角膜疾病概述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25" r="313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角膜的结构与功能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角膜由五层结构组成，包括上皮层、前弹力层、基质层、后弹力层和内皮层，每一层都有其特定的功能。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角膜是眼球最外层的透明组织，覆盖在瞳孔和虹膜上，具有保护眼球内部结构和维持视力清晰的作用。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感染性角膜炎的症状包括眼痛、畏光、流泪、视力模糊等，严重时可能出现角膜溃疡和穿孔。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免疫性角膜炎的症状包括眼部干涩、异物感、充血等，严重时可能导致角膜新生血管和混浊。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创伤性角膜炎的症状包括眼部疼痛、充血、流泪等，严重时可能导致角膜穿孔和感染。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营养不良性角膜炎的症状包括眼部不适、畏光、流泪等，严重时可能导致角膜上皮脱落和溃疡。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角膜疾病的分类包括感染性角膜炎、免疫性角膜炎、营养不良性角膜炎、创伤性角膜炎等。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角膜疾病的分类与症状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角膜疾病的病因包括感染、免疫异常、营养不良、创伤等。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3857" b="385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角膜疾病对视力有严重影响，严重时可能导致失明。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角膜疾病还可能引起眼部疼痛、不适等症状，影响生活质量。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角膜疾病的病因与影响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角膜病人的日常护理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使用无刺激的眼部清洁液，每天早晚清洁眼部，以去除眼部分泌物和杂质。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定期清洁眼部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避免长时间用眼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避免用手揉眼，以免加重角膜损伤和感染。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减少长时间看电视、电脑、手机等电子设备的使用，以免加重眼部疲劳和不适。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按照医生的指示正确使用药物，包括眼药水、眼药膏等。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208" b="12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在使用药物过程中，如出现不适或过敏反应，应及时就医。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在用药期间，定期到医院进行眼部检查，以便及时了解病情变化和药物的疗效。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保证充足的睡眠时间，有助于缓解眼部疲劳和促进角膜修复。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保持均衡的饮食结构，多摄取富含维生素A、C、E和锌的食物，如胡萝卜、菠菜、鸡蛋等。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避免吸烟和饮酒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吸烟和饮酒可能会加重角膜疾病的症状和并发症，应尽量避免。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22" r="222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饮食与生活习惯建议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角膜移植病人的特殊护理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https://d.book118.com/186151212113010055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2024-09-22T23:22:05.125</cp:lastPrinted>
  <dcterms:created xsi:type="dcterms:W3CDTF">2024-09-22T15:22:05Z</dcterms:created>
  <dcterms:modified xsi:type="dcterms:W3CDTF">2024-09-22T15:22:07Z</dcterms:modified>
</cp:coreProperties>
</file>