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829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315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image" Target="../media/image4.jpeg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tags" Target="../tags/tag4.xml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10" Type="http://schemas.openxmlformats.org/officeDocument/2006/relationships/tags" Target="../tags/tag20.xml" /><Relationship Id="rId11" Type="http://schemas.openxmlformats.org/officeDocument/2006/relationships/tags" Target="../tags/tag21.xml" /><Relationship Id="rId12" Type="http://schemas.openxmlformats.org/officeDocument/2006/relationships/tags" Target="../tags/tag22.xml" /><Relationship Id="rId13" Type="http://schemas.openxmlformats.org/officeDocument/2006/relationships/tags" Target="../tags/tag23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image" Target="../media/image6.png" /><Relationship Id="rId8" Type="http://schemas.openxmlformats.org/officeDocument/2006/relationships/tags" Target="../tags/tag19.xml" /><Relationship Id="rId9" Type="http://schemas.openxmlformats.org/officeDocument/2006/relationships/image" Target="../media/image7.png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8.png" /><Relationship Id="rId3" Type="http://schemas.openxmlformats.org/officeDocument/2006/relationships/tags" Target="../tags/tag25.xml" /><Relationship Id="rId4" Type="http://schemas.openxmlformats.org/officeDocument/2006/relationships/image" Target="../media/image9.png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0.png" /><Relationship Id="rId10" Type="http://schemas.openxmlformats.org/officeDocument/2006/relationships/tags" Target="../tags/tag36.xml" /><Relationship Id="rId11" Type="http://schemas.openxmlformats.org/officeDocument/2006/relationships/image" Target="../media/image14.jpeg" /><Relationship Id="rId12" Type="http://schemas.openxmlformats.org/officeDocument/2006/relationships/tags" Target="../tags/tag37.xml" /><Relationship Id="rId13" Type="http://schemas.openxmlformats.org/officeDocument/2006/relationships/tags" Target="../tags/tag38.xml" /><Relationship Id="rId14" Type="http://schemas.openxmlformats.org/officeDocument/2006/relationships/tags" Target="../tags/tag39.xml" /><Relationship Id="rId15" Type="http://schemas.openxmlformats.org/officeDocument/2006/relationships/tags" Target="../tags/tag40.xml" /><Relationship Id="rId16" Type="http://schemas.openxmlformats.org/officeDocument/2006/relationships/tags" Target="../tags/tag41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31.xml" /><Relationship Id="rId3" Type="http://schemas.openxmlformats.org/officeDocument/2006/relationships/image" Target="../media/image11.png" /><Relationship Id="rId4" Type="http://schemas.openxmlformats.org/officeDocument/2006/relationships/tags" Target="../tags/tag32.xml" /><Relationship Id="rId5" Type="http://schemas.openxmlformats.org/officeDocument/2006/relationships/image" Target="../media/image12.png" /><Relationship Id="rId6" Type="http://schemas.openxmlformats.org/officeDocument/2006/relationships/tags" Target="../tags/tag33.xml" /><Relationship Id="rId7" Type="http://schemas.openxmlformats.org/officeDocument/2006/relationships/image" Target="../media/image13.png" /><Relationship Id="rId8" Type="http://schemas.openxmlformats.org/officeDocument/2006/relationships/tags" Target="../tags/tag34.xml" /><Relationship Id="rId9" Type="http://schemas.openxmlformats.org/officeDocument/2006/relationships/tags" Target="../tags/tag3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tags" Target="../tags/tag50.xml" /><Relationship Id="rId12" Type="http://schemas.openxmlformats.org/officeDocument/2006/relationships/tags" Target="../tags/tag51.xml" /><Relationship Id="rId13" Type="http://schemas.openxmlformats.org/officeDocument/2006/relationships/tags" Target="../tags/tag52.xml" /><Relationship Id="rId14" Type="http://schemas.openxmlformats.org/officeDocument/2006/relationships/tags" Target="../tags/tag5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image" Target="../media/image15.png" /><Relationship Id="rId6" Type="http://schemas.openxmlformats.org/officeDocument/2006/relationships/tags" Target="../tags/tag46.xml" /><Relationship Id="rId7" Type="http://schemas.openxmlformats.org/officeDocument/2006/relationships/image" Target="../media/image16.png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png" /><Relationship Id="rId10" Type="http://schemas.openxmlformats.org/officeDocument/2006/relationships/tags" Target="../tags/tag61.xml" /><Relationship Id="rId11" Type="http://schemas.openxmlformats.org/officeDocument/2006/relationships/tags" Target="../tags/tag62.xml" /><Relationship Id="rId12" Type="http://schemas.openxmlformats.org/officeDocument/2006/relationships/tags" Target="../tags/tag63.xml" /><Relationship Id="rId13" Type="http://schemas.openxmlformats.org/officeDocument/2006/relationships/tags" Target="../tags/tag64.xml" /><Relationship Id="rId14" Type="http://schemas.openxmlformats.org/officeDocument/2006/relationships/tags" Target="../tags/tag65.xml" /><Relationship Id="rId15" Type="http://schemas.openxmlformats.org/officeDocument/2006/relationships/tags" Target="../tags/tag66.xml" /><Relationship Id="rId16" Type="http://schemas.openxmlformats.org/officeDocument/2006/relationships/tags" Target="../tags/tag67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54.xml" /><Relationship Id="rId3" Type="http://schemas.openxmlformats.org/officeDocument/2006/relationships/image" Target="../media/image16.png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16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6.png" /><Relationship Id="rId2" Type="http://schemas.openxmlformats.org/officeDocument/2006/relationships/tags" Target="../tags/tag78.xml" /><Relationship Id="rId3" Type="http://schemas.openxmlformats.org/officeDocument/2006/relationships/image" Target="../media/image15.png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png" /><Relationship Id="rId2" Type="http://schemas.openxmlformats.org/officeDocument/2006/relationships/tags" Target="../tags/tag83.xml" /><Relationship Id="rId3" Type="http://schemas.openxmlformats.org/officeDocument/2006/relationships/image" Target="../media/image16.png" /><Relationship Id="rId4" Type="http://schemas.openxmlformats.org/officeDocument/2006/relationships/tags" Target="../tags/tag84.xml" /><Relationship Id="rId5" Type="http://schemas.openxmlformats.org/officeDocument/2006/relationships/tags" Target="../tags/tag85.xml" /><Relationship Id="rId6" Type="http://schemas.openxmlformats.org/officeDocument/2006/relationships/tags" Target="../tags/tag86.xml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png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89.xml" /><Relationship Id="rId3" Type="http://schemas.openxmlformats.org/officeDocument/2006/relationships/image" Target="../media/image16.png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7.png" /><Relationship Id="rId10" Type="http://schemas.openxmlformats.org/officeDocument/2006/relationships/tags" Target="../tags/tag107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image" Target="../media/image18.png" /><Relationship Id="rId7" Type="http://schemas.openxmlformats.org/officeDocument/2006/relationships/tags" Target="../tags/tag104.xml" /><Relationship Id="rId8" Type="http://schemas.openxmlformats.org/officeDocument/2006/relationships/tags" Target="../tags/tag105.xml" /><Relationship Id="rId9" Type="http://schemas.openxmlformats.org/officeDocument/2006/relationships/tags" Target="../tags/tag10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0CE1B2-4606-468B-A30B-B1BAB4D65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43AB99-7960-47B8-AA6D-AE895C85B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F0847D-A5CD-4070-84B7-AFF6E8E9B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029802-DAFD-4AE6-A0BD-DD3013771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4D6DB2-BD8E-4141-B2C6-C3D208A41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B1235D-3360-47FC-B9D1-D551A87D6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444330-58B3-4576-BE0A-74C24218E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E2860D-CF7A-4F97-B667-6FDB7D69A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0B4E4F-4527-4426-BEFF-AC86E09D1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C516E4-9BED-4494-9CEF-9BAA31A01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120A16-946C-4E5D-B6D3-4078FDCD6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VCG211374620543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8075295" y="0"/>
            <a:ext cx="4116705" cy="5865495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159" name="图片 53" descr="图片包含 地图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037590" y="2194560"/>
            <a:ext cx="3822700" cy="3286125"/>
          </a:xfrm>
          <a:custGeom>
            <a:gdLst>
              <a:gd name="connsiteX0" fmla="*/ 1865492 w 4034661"/>
              <a:gd name="connsiteY0" fmla="*/ 0 h 3319681"/>
              <a:gd name="connsiteX1" fmla="*/ 3014041 w 4034661"/>
              <a:gd name="connsiteY1" fmla="*/ 0 h 3319681"/>
              <a:gd name="connsiteX2" fmla="*/ 4023360 w 4034661"/>
              <a:gd name="connsiteY2" fmla="*/ 1211183 h 3319681"/>
              <a:gd name="connsiteX3" fmla="*/ 4012602 w 4034661"/>
              <a:gd name="connsiteY3" fmla="*/ 1437093 h 3319681"/>
              <a:gd name="connsiteX4" fmla="*/ 3388658 w 4034661"/>
              <a:gd name="connsiteY4" fmla="*/ 2566646 h 3319681"/>
              <a:gd name="connsiteX5" fmla="*/ 2000922 w 4034661"/>
              <a:gd name="connsiteY5" fmla="*/ 3319681 h 3319681"/>
              <a:gd name="connsiteX6" fmla="*/ 602428 w 4034661"/>
              <a:gd name="connsiteY6" fmla="*/ 3298166 h 3319681"/>
              <a:gd name="connsiteX7" fmla="*/ 0 w 4034661"/>
              <a:gd name="connsiteY7" fmla="*/ 2540273 h 3319681"/>
              <a:gd name="connsiteX8" fmla="*/ 0 w 4034661"/>
              <a:gd name="connsiteY8" fmla="*/ 1896598 h 3319681"/>
              <a:gd name="connsiteX9" fmla="*/ 86061 w 4034661"/>
              <a:gd name="connsiteY9" fmla="*/ 1146637 h 3319681"/>
              <a:gd name="connsiteX10" fmla="*/ 139849 w 4034661"/>
              <a:gd name="connsiteY10" fmla="*/ 1071333 h 3319681"/>
              <a:gd name="connsiteX11" fmla="*/ 1032734 w 4034661"/>
              <a:gd name="connsiteY11" fmla="*/ 178448 h 3319681"/>
              <a:gd name="connsiteX12" fmla="*/ 1865492 w 4034661"/>
              <a:gd name="connsiteY12" fmla="*/ 0 h 3319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034661" h="3319681">
                <a:moveTo>
                  <a:pt x="1865492" y="0"/>
                </a:moveTo>
                <a:lnTo>
                  <a:pt x="3014041" y="0"/>
                </a:lnTo>
                <a:lnTo>
                  <a:pt x="4023360" y="1211183"/>
                </a:lnTo>
                <a:cubicBezTo>
                  <a:pt x="4036862" y="1373220"/>
                  <a:pt x="4043484" y="1298123"/>
                  <a:pt x="4012602" y="1437093"/>
                </a:cubicBezTo>
                <a:lnTo>
                  <a:pt x="3388658" y="2566646"/>
                </a:lnTo>
                <a:lnTo>
                  <a:pt x="2000922" y="3319681"/>
                </a:lnTo>
                <a:lnTo>
                  <a:pt x="602428" y="3298166"/>
                </a:lnTo>
                <a:lnTo>
                  <a:pt x="0" y="2540273"/>
                </a:lnTo>
                <a:lnTo>
                  <a:pt x="0" y="1896598"/>
                </a:lnTo>
                <a:lnTo>
                  <a:pt x="86061" y="1146637"/>
                </a:lnTo>
                <a:lnTo>
                  <a:pt x="139849" y="1071333"/>
                </a:lnTo>
                <a:lnTo>
                  <a:pt x="1032734" y="178448"/>
                </a:lnTo>
                <a:lnTo>
                  <a:pt x="1865492" y="0"/>
                </a:lnTo>
                <a:close/>
              </a:path>
            </a:pathLst>
          </a:custGeom>
        </p:spPr>
      </p:pic>
      <p:pic>
        <p:nvPicPr>
          <p:cNvPr id="2097161" name="VCG211374620543" descr="图片包含 地图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329815"/>
            <a:ext cx="4485005" cy="4720590"/>
          </a:xfrm>
          <a:custGeom>
            <a:gdLst>
              <a:gd name="connsiteX0" fmla="*/ 0 w 4733364"/>
              <a:gd name="connsiteY0" fmla="*/ 0 h 4768947"/>
              <a:gd name="connsiteX1" fmla="*/ 882127 w 4733364"/>
              <a:gd name="connsiteY1" fmla="*/ 67855 h 4768947"/>
              <a:gd name="connsiteX2" fmla="*/ 1495313 w 4733364"/>
              <a:gd name="connsiteY2" fmla="*/ 465888 h 4768947"/>
              <a:gd name="connsiteX3" fmla="*/ 1645920 w 4733364"/>
              <a:gd name="connsiteY3" fmla="*/ 584222 h 4768947"/>
              <a:gd name="connsiteX4" fmla="*/ 2657138 w 4733364"/>
              <a:gd name="connsiteY4" fmla="*/ 1391046 h 4768947"/>
              <a:gd name="connsiteX5" fmla="*/ 3732903 w 4733364"/>
              <a:gd name="connsiteY5" fmla="*/ 2660448 h 4768947"/>
              <a:gd name="connsiteX6" fmla="*/ 3818964 w 4733364"/>
              <a:gd name="connsiteY6" fmla="*/ 2811055 h 4768947"/>
              <a:gd name="connsiteX7" fmla="*/ 4528969 w 4733364"/>
              <a:gd name="connsiteY7" fmla="*/ 3434999 h 4768947"/>
              <a:gd name="connsiteX8" fmla="*/ 4733364 w 4733364"/>
              <a:gd name="connsiteY8" fmla="*/ 3940608 h 4768947"/>
              <a:gd name="connsiteX9" fmla="*/ 4367604 w 4733364"/>
              <a:gd name="connsiteY9" fmla="*/ 4392429 h 4768947"/>
              <a:gd name="connsiteX10" fmla="*/ 2592593 w 4733364"/>
              <a:gd name="connsiteY10" fmla="*/ 4768947 h 4768947"/>
              <a:gd name="connsiteX11" fmla="*/ 2248348 w 4733364"/>
              <a:gd name="connsiteY11" fmla="*/ 4768947 h 4768947"/>
              <a:gd name="connsiteX12" fmla="*/ 0 w 4733364"/>
              <a:gd name="connsiteY12" fmla="*/ 4737131 h 4768947"/>
              <a:gd name="connsiteX13" fmla="*/ 0 w 4733364"/>
              <a:gd name="connsiteY13" fmla="*/ 0 h 47689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33364" h="4768947">
                <a:moveTo>
                  <a:pt x="0" y="0"/>
                </a:moveTo>
                <a:lnTo>
                  <a:pt x="882127" y="67855"/>
                </a:lnTo>
                <a:lnTo>
                  <a:pt x="1495313" y="465888"/>
                </a:lnTo>
                <a:cubicBezTo>
                  <a:pt x="1641755" y="567271"/>
                  <a:pt x="1609805" y="511996"/>
                  <a:pt x="1645920" y="584222"/>
                </a:cubicBezTo>
                <a:lnTo>
                  <a:pt x="2657138" y="1391046"/>
                </a:lnTo>
                <a:lnTo>
                  <a:pt x="3732903" y="2660448"/>
                </a:lnTo>
                <a:cubicBezTo>
                  <a:pt x="3801985" y="2798612"/>
                  <a:pt x="3763430" y="2755521"/>
                  <a:pt x="3818964" y="2811055"/>
                </a:cubicBezTo>
                <a:lnTo>
                  <a:pt x="4528969" y="3434999"/>
                </a:lnTo>
                <a:lnTo>
                  <a:pt x="4733364" y="3940608"/>
                </a:lnTo>
                <a:lnTo>
                  <a:pt x="4367604" y="4392429"/>
                </a:lnTo>
                <a:lnTo>
                  <a:pt x="2592593" y="4768947"/>
                </a:lnTo>
                <a:lnTo>
                  <a:pt x="2248348" y="4768947"/>
                </a:lnTo>
                <a:lnTo>
                  <a:pt x="0" y="4737131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1048674" name="任意多边形: 形状 40"/>
          <p:cNvSpPr/>
          <p:nvPr>
            <p:custDataLst>
              <p:tags r:id="rId7"/>
            </p:custDataLst>
          </p:nvPr>
        </p:nvSpPr>
        <p:spPr>
          <a:xfrm>
            <a:off x="7114222" y="3608070"/>
            <a:ext cx="538480" cy="2016125"/>
          </a:xfrm>
          <a:custGeom>
            <a:gdLst>
              <a:gd name="connsiteX0" fmla="*/ 308281 w 616562"/>
              <a:gd name="connsiteY0" fmla="*/ 0 h 2030045"/>
              <a:gd name="connsiteX1" fmla="*/ 525522 w 616562"/>
              <a:gd name="connsiteY1" fmla="*/ 177056 h 2030045"/>
              <a:gd name="connsiteX2" fmla="*/ 526228 w 616562"/>
              <a:gd name="connsiteY2" fmla="*/ 184058 h 2030045"/>
              <a:gd name="connsiteX3" fmla="*/ 553800 w 616562"/>
              <a:gd name="connsiteY3" fmla="*/ 189624 h 2030045"/>
              <a:gd name="connsiteX4" fmla="*/ 616562 w 616562"/>
              <a:gd name="connsiteY4" fmla="*/ 284311 h 2030045"/>
              <a:gd name="connsiteX5" fmla="*/ 616562 w 616562"/>
              <a:gd name="connsiteY5" fmla="*/ 591468 h 2030045"/>
              <a:gd name="connsiteX6" fmla="*/ 616562 w 616562"/>
              <a:gd name="connsiteY6" fmla="*/ 873525 h 2030045"/>
              <a:gd name="connsiteX7" fmla="*/ 616562 w 616562"/>
              <a:gd name="connsiteY7" fmla="*/ 1156521 h 2030045"/>
              <a:gd name="connsiteX8" fmla="*/ 616562 w 616562"/>
              <a:gd name="connsiteY8" fmla="*/ 1438578 h 2030045"/>
              <a:gd name="connsiteX9" fmla="*/ 616562 w 616562"/>
              <a:gd name="connsiteY9" fmla="*/ 1745733 h 2030045"/>
              <a:gd name="connsiteX10" fmla="*/ 553800 w 616562"/>
              <a:gd name="connsiteY10" fmla="*/ 1840420 h 2030045"/>
              <a:gd name="connsiteX11" fmla="*/ 526228 w 616562"/>
              <a:gd name="connsiteY11" fmla="*/ 1845987 h 2030045"/>
              <a:gd name="connsiteX12" fmla="*/ 525522 w 616562"/>
              <a:gd name="connsiteY12" fmla="*/ 1852989 h 2030045"/>
              <a:gd name="connsiteX13" fmla="*/ 308281 w 616562"/>
              <a:gd name="connsiteY13" fmla="*/ 2030045 h 2030045"/>
              <a:gd name="connsiteX14" fmla="*/ 91041 w 616562"/>
              <a:gd name="connsiteY14" fmla="*/ 1852989 h 2030045"/>
              <a:gd name="connsiteX15" fmla="*/ 90336 w 616562"/>
              <a:gd name="connsiteY15" fmla="*/ 1845987 h 2030045"/>
              <a:gd name="connsiteX16" fmla="*/ 62763 w 616562"/>
              <a:gd name="connsiteY16" fmla="*/ 1840420 h 2030045"/>
              <a:gd name="connsiteX17" fmla="*/ 0 w 616562"/>
              <a:gd name="connsiteY17" fmla="*/ 1745733 h 2030045"/>
              <a:gd name="connsiteX18" fmla="*/ 0 w 616562"/>
              <a:gd name="connsiteY18" fmla="*/ 1438578 h 2030045"/>
              <a:gd name="connsiteX19" fmla="*/ 0 w 616562"/>
              <a:gd name="connsiteY19" fmla="*/ 1156521 h 2030045"/>
              <a:gd name="connsiteX20" fmla="*/ 0 w 616562"/>
              <a:gd name="connsiteY20" fmla="*/ 873525 h 2030045"/>
              <a:gd name="connsiteX21" fmla="*/ 0 w 616562"/>
              <a:gd name="connsiteY21" fmla="*/ 591468 h 2030045"/>
              <a:gd name="connsiteX22" fmla="*/ 0 w 616562"/>
              <a:gd name="connsiteY22" fmla="*/ 284311 h 2030045"/>
              <a:gd name="connsiteX23" fmla="*/ 62763 w 616562"/>
              <a:gd name="connsiteY23" fmla="*/ 189624 h 2030045"/>
              <a:gd name="connsiteX24" fmla="*/ 90336 w 616562"/>
              <a:gd name="connsiteY24" fmla="*/ 184058 h 2030045"/>
              <a:gd name="connsiteX25" fmla="*/ 91041 w 616562"/>
              <a:gd name="connsiteY25" fmla="*/ 177056 h 2030045"/>
              <a:gd name="connsiteX26" fmla="*/ 308281 w 616562"/>
              <a:gd name="connsiteY26" fmla="*/ 0 h 20300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846" h="3268">
                <a:moveTo>
                  <a:pt x="424" y="0"/>
                </a:moveTo>
                <a:cubicBezTo>
                  <a:pt x="571" y="0"/>
                  <a:pt x="694" y="105"/>
                  <a:pt x="723" y="244"/>
                </a:cubicBezTo>
                <a:lnTo>
                  <a:pt x="724" y="253"/>
                </a:lnTo>
                <a:lnTo>
                  <a:pt x="762" y="261"/>
                </a:lnTo>
                <a:cubicBezTo>
                  <a:pt x="812" y="282"/>
                  <a:pt x="848" y="332"/>
                  <a:pt x="848" y="391"/>
                </a:cubicBezTo>
                <a:lnTo>
                  <a:pt x="848" y="813"/>
                </a:lnTo>
                <a:lnTo>
                  <a:pt x="848" y="867"/>
                </a:lnTo>
                <a:lnTo>
                  <a:pt x="848" y="1201"/>
                </a:lnTo>
                <a:lnTo>
                  <a:pt x="848" y="1289"/>
                </a:lnTo>
                <a:lnTo>
                  <a:pt x="848" y="1591"/>
                </a:lnTo>
                <a:lnTo>
                  <a:pt x="848" y="1677"/>
                </a:lnTo>
                <a:lnTo>
                  <a:pt x="848" y="1979"/>
                </a:lnTo>
                <a:lnTo>
                  <a:pt x="848" y="2067"/>
                </a:lnTo>
                <a:lnTo>
                  <a:pt x="848" y="2401"/>
                </a:lnTo>
                <a:lnTo>
                  <a:pt x="848" y="2455"/>
                </a:lnTo>
                <a:lnTo>
                  <a:pt x="848" y="2877"/>
                </a:lnTo>
                <a:cubicBezTo>
                  <a:pt x="848" y="2936"/>
                  <a:pt x="812" y="2986"/>
                  <a:pt x="762" y="3007"/>
                </a:cubicBezTo>
                <a:lnTo>
                  <a:pt x="724" y="3015"/>
                </a:lnTo>
                <a:lnTo>
                  <a:pt x="723" y="3024"/>
                </a:lnTo>
                <a:cubicBezTo>
                  <a:pt x="694" y="3163"/>
                  <a:pt x="571" y="3268"/>
                  <a:pt x="424" y="3268"/>
                </a:cubicBezTo>
                <a:cubicBezTo>
                  <a:pt x="277" y="3268"/>
                  <a:pt x="154" y="3163"/>
                  <a:pt x="125" y="3024"/>
                </a:cubicBezTo>
                <a:lnTo>
                  <a:pt x="124" y="3015"/>
                </a:lnTo>
                <a:lnTo>
                  <a:pt x="86" y="3007"/>
                </a:lnTo>
                <a:cubicBezTo>
                  <a:pt x="36" y="2986"/>
                  <a:pt x="0" y="2936"/>
                  <a:pt x="0" y="2877"/>
                </a:cubicBezTo>
                <a:lnTo>
                  <a:pt x="0" y="2455"/>
                </a:lnTo>
                <a:lnTo>
                  <a:pt x="0" y="2401"/>
                </a:lnTo>
                <a:lnTo>
                  <a:pt x="0" y="2067"/>
                </a:lnTo>
                <a:lnTo>
                  <a:pt x="0" y="1979"/>
                </a:lnTo>
                <a:lnTo>
                  <a:pt x="0" y="1677"/>
                </a:lnTo>
                <a:lnTo>
                  <a:pt x="0" y="1591"/>
                </a:lnTo>
                <a:lnTo>
                  <a:pt x="0" y="1289"/>
                </a:lnTo>
                <a:lnTo>
                  <a:pt x="0" y="1201"/>
                </a:lnTo>
                <a:lnTo>
                  <a:pt x="0" y="867"/>
                </a:lnTo>
                <a:lnTo>
                  <a:pt x="0" y="813"/>
                </a:lnTo>
                <a:lnTo>
                  <a:pt x="0" y="391"/>
                </a:lnTo>
                <a:cubicBezTo>
                  <a:pt x="0" y="332"/>
                  <a:pt x="36" y="282"/>
                  <a:pt x="86" y="261"/>
                </a:cubicBezTo>
                <a:lnTo>
                  <a:pt x="124" y="253"/>
                </a:lnTo>
                <a:lnTo>
                  <a:pt x="125" y="244"/>
                </a:lnTo>
                <a:cubicBezTo>
                  <a:pt x="154" y="105"/>
                  <a:pt x="277" y="0"/>
                  <a:pt x="42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76" name="署名"/>
          <p:cNvSpPr txBox="1">
            <a:spLocks noGrp="1"/>
          </p:cNvSpPr>
          <p:nvPr>
            <p:ph type="body" idx="5" hasCustomPrompt="1"/>
            <p:custDataLst>
              <p:tags r:id="rId8"/>
            </p:custDataLst>
          </p:nvPr>
        </p:nvSpPr>
        <p:spPr>
          <a:xfrm>
            <a:off x="7110730" y="3755390"/>
            <a:ext cx="545465" cy="177228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bg2"/>
                </a:solidFill>
                <a:latin typeface="MiSans Normal"/>
                <a:ea typeface="MiSans Normal"/>
                <a:cs typeface="MiSans Normal" panose="00000500000000000000" charset="-122"/>
                <a:sym typeface="MiSans Normal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4" hasCustomPrompt="1"/>
            <p:custDataLst>
              <p:tags r:id="rId9"/>
            </p:custDataLst>
          </p:nvPr>
        </p:nvSpPr>
        <p:spPr>
          <a:xfrm>
            <a:off x="5406390" y="939165"/>
            <a:ext cx="1566545" cy="506031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5400" b="0" i="0" u="none" strike="noStrike" kern="1200" cap="none" spc="0" normalizeH="0" baseline="0" noProof="1">
                <a:solidFill>
                  <a:schemeClr val="accent1"/>
                </a:solidFill>
                <a:latin typeface="汉仪细秀体简 L"/>
                <a:ea typeface="汉仪细秀体简 L"/>
                <a:cs typeface="+mj-ea"/>
                <a:sym typeface="思源宋体 CN Heavy" panose="02020900000000000000" charset="-122"/>
              </a:defRPr>
            </a:lvl1pPr>
          </a:lstStyle>
          <a:p>
            <a:pPr lvl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3" name="VCG41N156437283" descr="图片包含 游戏机, 停止, 食物  描述已自动生成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872355" y="1125855"/>
            <a:ext cx="286385" cy="287655"/>
          </a:xfrm>
          <a:prstGeom prst="rect">
            <a:avLst/>
          </a:prstGeom>
        </p:spPr>
      </p:pic>
      <p:sp>
        <p:nvSpPr>
          <p:cNvPr id="1048680" name="副标题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4538980" y="1596390"/>
            <a:ext cx="942975" cy="4027170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MiSans Normal"/>
                <a:ea typeface="MiSans Normal"/>
                <a:cs typeface="MiSans Normal" panose="00000500000000000000" charset="-122"/>
                <a:sym typeface="MiSans Normal"/>
              </a:defRPr>
            </a:lvl1pPr>
          </a:lstStyle>
          <a:p>
            <a:pPr lvl="0" indent="0" algn="l" fontAlgn="auto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2097165" name="图片 8" descr="图片包含 地图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7940675" y="5664200"/>
            <a:ext cx="2358390" cy="1052830"/>
          </a:xfrm>
          <a:custGeom>
            <a:gdLst>
              <a:gd name="connsiteX0" fmla="*/ 1323190 w 2506532"/>
              <a:gd name="connsiteY0" fmla="*/ 0 h 1118813"/>
              <a:gd name="connsiteX1" fmla="*/ 1420009 w 2506532"/>
              <a:gd name="connsiteY1" fmla="*/ 21515 h 1118813"/>
              <a:gd name="connsiteX2" fmla="*/ 2506532 w 2506532"/>
              <a:gd name="connsiteY2" fmla="*/ 116370 h 1118813"/>
              <a:gd name="connsiteX3" fmla="*/ 2506532 w 2506532"/>
              <a:gd name="connsiteY3" fmla="*/ 1046425 h 1118813"/>
              <a:gd name="connsiteX4" fmla="*/ 2441985 w 2506532"/>
              <a:gd name="connsiteY4" fmla="*/ 1086522 h 1118813"/>
              <a:gd name="connsiteX5" fmla="*/ 2302136 w 2506532"/>
              <a:gd name="connsiteY5" fmla="*/ 1118795 h 1118813"/>
              <a:gd name="connsiteX6" fmla="*/ 408790 w 2506532"/>
              <a:gd name="connsiteY6" fmla="*/ 1021977 h 1118813"/>
              <a:gd name="connsiteX7" fmla="*/ 0 w 2506532"/>
              <a:gd name="connsiteY7" fmla="*/ 548640 h 1118813"/>
              <a:gd name="connsiteX8" fmla="*/ 430305 w 2506532"/>
              <a:gd name="connsiteY8" fmla="*/ 236668 h 1118813"/>
              <a:gd name="connsiteX9" fmla="*/ 1323190 w 2506532"/>
              <a:gd name="connsiteY9" fmla="*/ 0 h 11188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506532" h="1118813">
                <a:moveTo>
                  <a:pt x="1323190" y="0"/>
                </a:moveTo>
                <a:lnTo>
                  <a:pt x="1420009" y="21515"/>
                </a:lnTo>
                <a:lnTo>
                  <a:pt x="2506532" y="116370"/>
                </a:lnTo>
                <a:lnTo>
                  <a:pt x="2506532" y="1046425"/>
                </a:lnTo>
                <a:lnTo>
                  <a:pt x="2441985" y="1086522"/>
                </a:lnTo>
                <a:cubicBezTo>
                  <a:pt x="2316732" y="1120682"/>
                  <a:pt x="2364536" y="1118795"/>
                  <a:pt x="2302136" y="1118795"/>
                </a:cubicBezTo>
                <a:lnTo>
                  <a:pt x="408790" y="1021977"/>
                </a:lnTo>
                <a:lnTo>
                  <a:pt x="0" y="548640"/>
                </a:lnTo>
                <a:lnTo>
                  <a:pt x="430305" y="236668"/>
                </a:lnTo>
                <a:lnTo>
                  <a:pt x="1323190" y="0"/>
                </a:lnTo>
                <a:close/>
              </a:path>
            </a:pathLst>
          </a:custGeom>
        </p:spPr>
      </p:pic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标题"/>
          <p:cNvSpPr txBox="1">
            <a:spLocks noGrp="1"/>
          </p:cNvSpPr>
          <p:nvPr>
            <p:ph type="title" idx="8" hasCustomPrompt="1"/>
            <p:custDataLst>
              <p:tags r:id="rId1"/>
            </p:custDataLst>
          </p:nvPr>
        </p:nvSpPr>
        <p:spPr>
          <a:xfrm>
            <a:off x="3411220" y="514985"/>
            <a:ext cx="5392420" cy="723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1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0" name="正文"/>
          <p:cNvSpPr txBox="1">
            <a:spLocks noGrp="1"/>
          </p:cNvSpPr>
          <p:nvPr>
            <p:ph idx="7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2" name="任意多边形: 形状 63"/>
          <p:cNvSpPr/>
          <p:nvPr>
            <p:custDataLst>
              <p:tags r:id="rId3"/>
            </p:custDataLst>
          </p:nvPr>
        </p:nvSpPr>
        <p:spPr>
          <a:xfrm rot="5400000" flipV="1">
            <a:off x="2785485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94" name="任意多边形: 形状 64"/>
          <p:cNvSpPr/>
          <p:nvPr>
            <p:custDataLst>
              <p:tags r:id="rId4"/>
            </p:custDataLst>
          </p:nvPr>
        </p:nvSpPr>
        <p:spPr>
          <a:xfrm rot="5400000" flipV="1">
            <a:off x="313543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96" name="任意多边形: 形状 65"/>
          <p:cNvSpPr/>
          <p:nvPr>
            <p:custDataLst>
              <p:tags r:id="rId5"/>
            </p:custDataLst>
          </p:nvPr>
        </p:nvSpPr>
        <p:spPr>
          <a:xfrm rot="5400000" flipV="1">
            <a:off x="880342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98" name="任意多边形: 形状 66"/>
          <p:cNvSpPr/>
          <p:nvPr>
            <p:custDataLst>
              <p:tags r:id="rId6"/>
            </p:custDataLst>
          </p:nvPr>
        </p:nvSpPr>
        <p:spPr>
          <a:xfrm rot="5400000" flipV="1">
            <a:off x="9153373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pic>
        <p:nvPicPr>
          <p:cNvPr id="2097167" name="图片 7" descr="图片包含 地图  描述已自动生成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alphaModFix amt="20000"/>
          </a:blip>
          <a:stretch>
            <a:fillRect/>
          </a:stretch>
        </p:blipFill>
        <p:spPr>
          <a:xfrm>
            <a:off x="10353675" y="0"/>
            <a:ext cx="1837690" cy="2751455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169" name="图片 6" descr="图片包含 地图  描述已自动生成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0" y="5514975"/>
            <a:ext cx="1600835" cy="1343025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任意多边形: 形状 6"/>
          <p:cNvSpPr/>
          <p:nvPr>
            <p:custDataLst>
              <p:tags r:id="rId1"/>
            </p:custDataLst>
          </p:nvPr>
        </p:nvSpPr>
        <p:spPr>
          <a:xfrm>
            <a:off x="489585" y="461645"/>
            <a:ext cx="11231245" cy="5963285"/>
          </a:xfrm>
          <a:custGeom>
            <a:gdLst>
              <a:gd name="connsiteX0" fmla="*/ 339551 w 11140376"/>
              <a:gd name="connsiteY0" fmla="*/ 0 h 5323550"/>
              <a:gd name="connsiteX1" fmla="*/ 10783408 w 11140376"/>
              <a:gd name="connsiteY1" fmla="*/ 0 h 5323550"/>
              <a:gd name="connsiteX2" fmla="*/ 10952271 w 11140376"/>
              <a:gd name="connsiteY2" fmla="*/ 168863 h 5323550"/>
              <a:gd name="connsiteX3" fmla="*/ 10952271 w 11140376"/>
              <a:gd name="connsiteY3" fmla="*/ 187221 h 5323550"/>
              <a:gd name="connsiteX4" fmla="*/ 10962696 w 11140376"/>
              <a:gd name="connsiteY4" fmla="*/ 188272 h 5323550"/>
              <a:gd name="connsiteX5" fmla="*/ 11140376 w 11140376"/>
              <a:gd name="connsiteY5" fmla="*/ 406278 h 5323550"/>
              <a:gd name="connsiteX6" fmla="*/ 11140376 w 11140376"/>
              <a:gd name="connsiteY6" fmla="*/ 4917272 h 5323550"/>
              <a:gd name="connsiteX7" fmla="*/ 10962696 w 11140376"/>
              <a:gd name="connsiteY7" fmla="*/ 5135278 h 5323550"/>
              <a:gd name="connsiteX8" fmla="*/ 10952271 w 11140376"/>
              <a:gd name="connsiteY8" fmla="*/ 5136329 h 5323550"/>
              <a:gd name="connsiteX9" fmla="*/ 10952271 w 11140376"/>
              <a:gd name="connsiteY9" fmla="*/ 5154687 h 5323550"/>
              <a:gd name="connsiteX10" fmla="*/ 10783408 w 11140376"/>
              <a:gd name="connsiteY10" fmla="*/ 5323550 h 5323550"/>
              <a:gd name="connsiteX11" fmla="*/ 339551 w 11140376"/>
              <a:gd name="connsiteY11" fmla="*/ 5323550 h 5323550"/>
              <a:gd name="connsiteX12" fmla="*/ 170688 w 11140376"/>
              <a:gd name="connsiteY12" fmla="*/ 5154687 h 5323550"/>
              <a:gd name="connsiteX13" fmla="*/ 170688 w 11140376"/>
              <a:gd name="connsiteY13" fmla="*/ 5133108 h 5323550"/>
              <a:gd name="connsiteX14" fmla="*/ 135910 w 11140376"/>
              <a:gd name="connsiteY14" fmla="*/ 5122312 h 5323550"/>
              <a:gd name="connsiteX15" fmla="*/ 0 w 11140376"/>
              <a:gd name="connsiteY15" fmla="*/ 4917272 h 5323550"/>
              <a:gd name="connsiteX16" fmla="*/ 0 w 11140376"/>
              <a:gd name="connsiteY16" fmla="*/ 406278 h 5323550"/>
              <a:gd name="connsiteX17" fmla="*/ 135910 w 11140376"/>
              <a:gd name="connsiteY17" fmla="*/ 201239 h 5323550"/>
              <a:gd name="connsiteX18" fmla="*/ 170688 w 11140376"/>
              <a:gd name="connsiteY18" fmla="*/ 190443 h 5323550"/>
              <a:gd name="connsiteX19" fmla="*/ 170688 w 11140376"/>
              <a:gd name="connsiteY19" fmla="*/ 168863 h 5323550"/>
              <a:gd name="connsiteX20" fmla="*/ 339551 w 11140376"/>
              <a:gd name="connsiteY20" fmla="*/ 0 h 5323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1140376" h="5323550">
                <a:moveTo>
                  <a:pt x="339551" y="0"/>
                </a:moveTo>
                <a:lnTo>
                  <a:pt x="10783408" y="0"/>
                </a:lnTo>
                <a:cubicBezTo>
                  <a:pt x="10876668" y="0"/>
                  <a:pt x="10952271" y="75603"/>
                  <a:pt x="10952271" y="168863"/>
                </a:cubicBezTo>
                <a:lnTo>
                  <a:pt x="10952271" y="187221"/>
                </a:lnTo>
                <a:lnTo>
                  <a:pt x="10962696" y="188272"/>
                </a:lnTo>
                <a:cubicBezTo>
                  <a:pt x="11064098" y="209022"/>
                  <a:pt x="11140376" y="298742"/>
                  <a:pt x="11140376" y="406278"/>
                </a:cubicBezTo>
                <a:lnTo>
                  <a:pt x="11140376" y="4917272"/>
                </a:lnTo>
                <a:cubicBezTo>
                  <a:pt x="11140376" y="5024808"/>
                  <a:pt x="11064098" y="5114528"/>
                  <a:pt x="10962696" y="5135278"/>
                </a:cubicBezTo>
                <a:lnTo>
                  <a:pt x="10952271" y="5136329"/>
                </a:lnTo>
                <a:lnTo>
                  <a:pt x="10952271" y="5154687"/>
                </a:lnTo>
                <a:cubicBezTo>
                  <a:pt x="10952271" y="5247947"/>
                  <a:pt x="10876668" y="5323550"/>
                  <a:pt x="10783408" y="5323550"/>
                </a:cubicBezTo>
                <a:lnTo>
                  <a:pt x="339551" y="5323550"/>
                </a:lnTo>
                <a:cubicBezTo>
                  <a:pt x="246291" y="5323550"/>
                  <a:pt x="170688" y="5247947"/>
                  <a:pt x="170688" y="5154687"/>
                </a:cubicBezTo>
                <a:lnTo>
                  <a:pt x="170688" y="5133108"/>
                </a:lnTo>
                <a:lnTo>
                  <a:pt x="135910" y="5122312"/>
                </a:lnTo>
                <a:cubicBezTo>
                  <a:pt x="56042" y="5088530"/>
                  <a:pt x="0" y="5009446"/>
                  <a:pt x="0" y="4917272"/>
                </a:cubicBezTo>
                <a:lnTo>
                  <a:pt x="0" y="406278"/>
                </a:lnTo>
                <a:cubicBezTo>
                  <a:pt x="0" y="314105"/>
                  <a:pt x="56042" y="235020"/>
                  <a:pt x="135910" y="201239"/>
                </a:cubicBezTo>
                <a:lnTo>
                  <a:pt x="170688" y="190443"/>
                </a:lnTo>
                <a:lnTo>
                  <a:pt x="170688" y="168863"/>
                </a:lnTo>
                <a:cubicBezTo>
                  <a:pt x="170688" y="75603"/>
                  <a:pt x="246291" y="0"/>
                  <a:pt x="339551" y="0"/>
                </a:cubicBezTo>
                <a:close/>
              </a:path>
            </a:pathLst>
          </a:custGeom>
          <a:noFill/>
          <a:ln w="28575">
            <a:solidFill>
              <a:schemeClr val="accent1"/>
            </a:solidFill>
            <a:prstDash val="solid"/>
          </a:ln>
          <a:effectLst>
            <a:outerShdw blurRad="355600" dist="203200" dir="5400000" sx="96000" sy="96000" algn="t" rotWithShape="0">
              <a:schemeClr val="accent6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pic>
        <p:nvPicPr>
          <p:cNvPr id="2097171" name="图片 6" descr="图片包含 地图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8403590" y="3263900"/>
            <a:ext cx="3788410" cy="3816985"/>
          </a:xfrm>
          <a:custGeom>
            <a:gdLst>
              <a:gd name="connsiteX0" fmla="*/ 0 w 4733364"/>
              <a:gd name="connsiteY0" fmla="*/ 0 h 4768947"/>
              <a:gd name="connsiteX1" fmla="*/ 882127 w 4733364"/>
              <a:gd name="connsiteY1" fmla="*/ 67855 h 4768947"/>
              <a:gd name="connsiteX2" fmla="*/ 1495313 w 4733364"/>
              <a:gd name="connsiteY2" fmla="*/ 465888 h 4768947"/>
              <a:gd name="connsiteX3" fmla="*/ 1645920 w 4733364"/>
              <a:gd name="connsiteY3" fmla="*/ 584222 h 4768947"/>
              <a:gd name="connsiteX4" fmla="*/ 2657138 w 4733364"/>
              <a:gd name="connsiteY4" fmla="*/ 1391046 h 4768947"/>
              <a:gd name="connsiteX5" fmla="*/ 3732903 w 4733364"/>
              <a:gd name="connsiteY5" fmla="*/ 2660448 h 4768947"/>
              <a:gd name="connsiteX6" fmla="*/ 3818964 w 4733364"/>
              <a:gd name="connsiteY6" fmla="*/ 2811055 h 4768947"/>
              <a:gd name="connsiteX7" fmla="*/ 4528969 w 4733364"/>
              <a:gd name="connsiteY7" fmla="*/ 3434999 h 4768947"/>
              <a:gd name="connsiteX8" fmla="*/ 4733364 w 4733364"/>
              <a:gd name="connsiteY8" fmla="*/ 3940608 h 4768947"/>
              <a:gd name="connsiteX9" fmla="*/ 4367604 w 4733364"/>
              <a:gd name="connsiteY9" fmla="*/ 4392429 h 4768947"/>
              <a:gd name="connsiteX10" fmla="*/ 2592593 w 4733364"/>
              <a:gd name="connsiteY10" fmla="*/ 4768947 h 4768947"/>
              <a:gd name="connsiteX11" fmla="*/ 2248348 w 4733364"/>
              <a:gd name="connsiteY11" fmla="*/ 4768947 h 4768947"/>
              <a:gd name="connsiteX12" fmla="*/ 0 w 4733364"/>
              <a:gd name="connsiteY12" fmla="*/ 4737131 h 4768947"/>
              <a:gd name="connsiteX13" fmla="*/ 0 w 4733364"/>
              <a:gd name="connsiteY13" fmla="*/ 0 h 47689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33364" h="4768947">
                <a:moveTo>
                  <a:pt x="0" y="0"/>
                </a:moveTo>
                <a:lnTo>
                  <a:pt x="882127" y="67855"/>
                </a:lnTo>
                <a:lnTo>
                  <a:pt x="1495313" y="465888"/>
                </a:lnTo>
                <a:cubicBezTo>
                  <a:pt x="1641755" y="567271"/>
                  <a:pt x="1609805" y="511996"/>
                  <a:pt x="1645920" y="584222"/>
                </a:cubicBezTo>
                <a:lnTo>
                  <a:pt x="2657138" y="1391046"/>
                </a:lnTo>
                <a:lnTo>
                  <a:pt x="3732903" y="2660448"/>
                </a:lnTo>
                <a:cubicBezTo>
                  <a:pt x="3801985" y="2798612"/>
                  <a:pt x="3763430" y="2755521"/>
                  <a:pt x="3818964" y="2811055"/>
                </a:cubicBezTo>
                <a:lnTo>
                  <a:pt x="4528969" y="3434999"/>
                </a:lnTo>
                <a:lnTo>
                  <a:pt x="4733364" y="3940608"/>
                </a:lnTo>
                <a:lnTo>
                  <a:pt x="4367604" y="4392429"/>
                </a:lnTo>
                <a:lnTo>
                  <a:pt x="2592593" y="4768947"/>
                </a:lnTo>
                <a:lnTo>
                  <a:pt x="2248348" y="4768947"/>
                </a:lnTo>
                <a:lnTo>
                  <a:pt x="0" y="473713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3" name="图片 40" descr="图片包含 地图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175" y="-17145"/>
            <a:ext cx="1716405" cy="1969770"/>
          </a:xfrm>
          <a:custGeom>
            <a:gdLst>
              <a:gd name="connsiteX0" fmla="*/ 504236 w 2673405"/>
              <a:gd name="connsiteY0" fmla="*/ 0 h 3319681"/>
              <a:gd name="connsiteX1" fmla="*/ 1652785 w 2673405"/>
              <a:gd name="connsiteY1" fmla="*/ 0 h 3319681"/>
              <a:gd name="connsiteX2" fmla="*/ 2662104 w 2673405"/>
              <a:gd name="connsiteY2" fmla="*/ 1211183 h 3319681"/>
              <a:gd name="connsiteX3" fmla="*/ 2651346 w 2673405"/>
              <a:gd name="connsiteY3" fmla="*/ 1437093 h 3319681"/>
              <a:gd name="connsiteX4" fmla="*/ 2027402 w 2673405"/>
              <a:gd name="connsiteY4" fmla="*/ 2566646 h 3319681"/>
              <a:gd name="connsiteX5" fmla="*/ 639666 w 2673405"/>
              <a:gd name="connsiteY5" fmla="*/ 3319681 h 3319681"/>
              <a:gd name="connsiteX6" fmla="*/ 0 w 2673405"/>
              <a:gd name="connsiteY6" fmla="*/ 3309840 h 3319681"/>
              <a:gd name="connsiteX7" fmla="*/ 0 w 2673405"/>
              <a:gd name="connsiteY7" fmla="*/ 108051 h 3319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73405" h="3319681">
                <a:moveTo>
                  <a:pt x="504236" y="0"/>
                </a:moveTo>
                <a:lnTo>
                  <a:pt x="1652785" y="0"/>
                </a:lnTo>
                <a:lnTo>
                  <a:pt x="2662104" y="1211183"/>
                </a:lnTo>
                <a:cubicBezTo>
                  <a:pt x="2675606" y="1373220"/>
                  <a:pt x="2682228" y="1298123"/>
                  <a:pt x="2651346" y="1437093"/>
                </a:cubicBezTo>
                <a:lnTo>
                  <a:pt x="2027402" y="2566646"/>
                </a:lnTo>
                <a:lnTo>
                  <a:pt x="639666" y="3319681"/>
                </a:lnTo>
                <a:lnTo>
                  <a:pt x="0" y="3309840"/>
                </a:lnTo>
                <a:lnTo>
                  <a:pt x="0" y="108051"/>
                </a:lnTo>
                <a:close/>
              </a:path>
            </a:pathLst>
          </a:custGeom>
        </p:spPr>
      </p:pic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9460230" y="1137920"/>
            <a:ext cx="1584325" cy="258508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汉仪细秀体简 L"/>
                <a:ea typeface="+mj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53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963930" y="910590"/>
            <a:ext cx="4897755" cy="4030345"/>
          </a:xfrm>
          <a:custGeom>
            <a:gdLst>
              <a:gd name="connsiteX0" fmla="*/ 1865492 w 4034661"/>
              <a:gd name="connsiteY0" fmla="*/ 0 h 3319681"/>
              <a:gd name="connsiteX1" fmla="*/ 3014041 w 4034661"/>
              <a:gd name="connsiteY1" fmla="*/ 0 h 3319681"/>
              <a:gd name="connsiteX2" fmla="*/ 4023360 w 4034661"/>
              <a:gd name="connsiteY2" fmla="*/ 1211183 h 3319681"/>
              <a:gd name="connsiteX3" fmla="*/ 4012602 w 4034661"/>
              <a:gd name="connsiteY3" fmla="*/ 1437093 h 3319681"/>
              <a:gd name="connsiteX4" fmla="*/ 3388658 w 4034661"/>
              <a:gd name="connsiteY4" fmla="*/ 2566646 h 3319681"/>
              <a:gd name="connsiteX5" fmla="*/ 2000922 w 4034661"/>
              <a:gd name="connsiteY5" fmla="*/ 3319681 h 3319681"/>
              <a:gd name="connsiteX6" fmla="*/ 602428 w 4034661"/>
              <a:gd name="connsiteY6" fmla="*/ 3298166 h 3319681"/>
              <a:gd name="connsiteX7" fmla="*/ 0 w 4034661"/>
              <a:gd name="connsiteY7" fmla="*/ 2540273 h 3319681"/>
              <a:gd name="connsiteX8" fmla="*/ 0 w 4034661"/>
              <a:gd name="connsiteY8" fmla="*/ 1896598 h 3319681"/>
              <a:gd name="connsiteX9" fmla="*/ 86061 w 4034661"/>
              <a:gd name="connsiteY9" fmla="*/ 1146637 h 3319681"/>
              <a:gd name="connsiteX10" fmla="*/ 139849 w 4034661"/>
              <a:gd name="connsiteY10" fmla="*/ 1071333 h 3319681"/>
              <a:gd name="connsiteX11" fmla="*/ 1032734 w 4034661"/>
              <a:gd name="connsiteY11" fmla="*/ 178448 h 3319681"/>
              <a:gd name="connsiteX12" fmla="*/ 1865492 w 4034661"/>
              <a:gd name="connsiteY12" fmla="*/ 0 h 3319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034661" h="3319681">
                <a:moveTo>
                  <a:pt x="1865492" y="0"/>
                </a:moveTo>
                <a:lnTo>
                  <a:pt x="3014041" y="0"/>
                </a:lnTo>
                <a:lnTo>
                  <a:pt x="4023360" y="1211183"/>
                </a:lnTo>
                <a:cubicBezTo>
                  <a:pt x="4036862" y="1373220"/>
                  <a:pt x="4043484" y="1298123"/>
                  <a:pt x="4012602" y="1437093"/>
                </a:cubicBezTo>
                <a:lnTo>
                  <a:pt x="3388658" y="2566646"/>
                </a:lnTo>
                <a:lnTo>
                  <a:pt x="2000922" y="3319681"/>
                </a:lnTo>
                <a:lnTo>
                  <a:pt x="602428" y="3298166"/>
                </a:lnTo>
                <a:lnTo>
                  <a:pt x="0" y="2540273"/>
                </a:lnTo>
                <a:lnTo>
                  <a:pt x="0" y="1896598"/>
                </a:lnTo>
                <a:lnTo>
                  <a:pt x="86061" y="1146637"/>
                </a:lnTo>
                <a:lnTo>
                  <a:pt x="139849" y="1071333"/>
                </a:lnTo>
                <a:lnTo>
                  <a:pt x="1032734" y="178448"/>
                </a:lnTo>
                <a:lnTo>
                  <a:pt x="1865492" y="0"/>
                </a:lnTo>
                <a:close/>
              </a:path>
            </a:pathLst>
          </a:custGeom>
        </p:spPr>
      </p:pic>
      <p:pic>
        <p:nvPicPr>
          <p:cNvPr id="2097177" name="图片 51" descr="图片包含 地图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311275"/>
            <a:ext cx="5459095" cy="5501005"/>
          </a:xfrm>
          <a:custGeom>
            <a:gdLst>
              <a:gd name="connsiteX0" fmla="*/ 0 w 4733364"/>
              <a:gd name="connsiteY0" fmla="*/ 0 h 4768947"/>
              <a:gd name="connsiteX1" fmla="*/ 882127 w 4733364"/>
              <a:gd name="connsiteY1" fmla="*/ 67855 h 4768947"/>
              <a:gd name="connsiteX2" fmla="*/ 1495313 w 4733364"/>
              <a:gd name="connsiteY2" fmla="*/ 465888 h 4768947"/>
              <a:gd name="connsiteX3" fmla="*/ 1645920 w 4733364"/>
              <a:gd name="connsiteY3" fmla="*/ 584222 h 4768947"/>
              <a:gd name="connsiteX4" fmla="*/ 2657138 w 4733364"/>
              <a:gd name="connsiteY4" fmla="*/ 1391046 h 4768947"/>
              <a:gd name="connsiteX5" fmla="*/ 3732903 w 4733364"/>
              <a:gd name="connsiteY5" fmla="*/ 2660448 h 4768947"/>
              <a:gd name="connsiteX6" fmla="*/ 3818964 w 4733364"/>
              <a:gd name="connsiteY6" fmla="*/ 2811055 h 4768947"/>
              <a:gd name="connsiteX7" fmla="*/ 4528969 w 4733364"/>
              <a:gd name="connsiteY7" fmla="*/ 3434999 h 4768947"/>
              <a:gd name="connsiteX8" fmla="*/ 4733364 w 4733364"/>
              <a:gd name="connsiteY8" fmla="*/ 3940608 h 4768947"/>
              <a:gd name="connsiteX9" fmla="*/ 4367604 w 4733364"/>
              <a:gd name="connsiteY9" fmla="*/ 4392429 h 4768947"/>
              <a:gd name="connsiteX10" fmla="*/ 2592593 w 4733364"/>
              <a:gd name="connsiteY10" fmla="*/ 4768947 h 4768947"/>
              <a:gd name="connsiteX11" fmla="*/ 2248348 w 4733364"/>
              <a:gd name="connsiteY11" fmla="*/ 4768947 h 4768947"/>
              <a:gd name="connsiteX12" fmla="*/ 0 w 4733364"/>
              <a:gd name="connsiteY12" fmla="*/ 4737131 h 4768947"/>
              <a:gd name="connsiteX13" fmla="*/ 0 w 4733364"/>
              <a:gd name="connsiteY13" fmla="*/ 0 h 47689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33364" h="4768947">
                <a:moveTo>
                  <a:pt x="0" y="0"/>
                </a:moveTo>
                <a:lnTo>
                  <a:pt x="882127" y="67855"/>
                </a:lnTo>
                <a:lnTo>
                  <a:pt x="1495313" y="465888"/>
                </a:lnTo>
                <a:cubicBezTo>
                  <a:pt x="1641755" y="567271"/>
                  <a:pt x="1609805" y="511996"/>
                  <a:pt x="1645920" y="584222"/>
                </a:cubicBezTo>
                <a:lnTo>
                  <a:pt x="2657138" y="1391046"/>
                </a:lnTo>
                <a:lnTo>
                  <a:pt x="3732903" y="2660448"/>
                </a:lnTo>
                <a:cubicBezTo>
                  <a:pt x="3801985" y="2798612"/>
                  <a:pt x="3763430" y="2755521"/>
                  <a:pt x="3818964" y="2811055"/>
                </a:cubicBezTo>
                <a:lnTo>
                  <a:pt x="4528969" y="3434999"/>
                </a:lnTo>
                <a:lnTo>
                  <a:pt x="4733364" y="3940608"/>
                </a:lnTo>
                <a:lnTo>
                  <a:pt x="4367604" y="4392429"/>
                </a:lnTo>
                <a:lnTo>
                  <a:pt x="2592593" y="4768947"/>
                </a:lnTo>
                <a:lnTo>
                  <a:pt x="2248348" y="4768947"/>
                </a:lnTo>
                <a:lnTo>
                  <a:pt x="0" y="473713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9" name="图片 50" descr="图片包含 地图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9685398" y="5739445"/>
            <a:ext cx="2506532" cy="1118813"/>
          </a:xfrm>
          <a:custGeom>
            <a:gdLst>
              <a:gd name="connsiteX0" fmla="*/ 1323190 w 2506532"/>
              <a:gd name="connsiteY0" fmla="*/ 0 h 1118813"/>
              <a:gd name="connsiteX1" fmla="*/ 1420009 w 2506532"/>
              <a:gd name="connsiteY1" fmla="*/ 21515 h 1118813"/>
              <a:gd name="connsiteX2" fmla="*/ 2506532 w 2506532"/>
              <a:gd name="connsiteY2" fmla="*/ 116370 h 1118813"/>
              <a:gd name="connsiteX3" fmla="*/ 2506532 w 2506532"/>
              <a:gd name="connsiteY3" fmla="*/ 1046425 h 1118813"/>
              <a:gd name="connsiteX4" fmla="*/ 2441985 w 2506532"/>
              <a:gd name="connsiteY4" fmla="*/ 1086522 h 1118813"/>
              <a:gd name="connsiteX5" fmla="*/ 2302136 w 2506532"/>
              <a:gd name="connsiteY5" fmla="*/ 1118795 h 1118813"/>
              <a:gd name="connsiteX6" fmla="*/ 408790 w 2506532"/>
              <a:gd name="connsiteY6" fmla="*/ 1021977 h 1118813"/>
              <a:gd name="connsiteX7" fmla="*/ 0 w 2506532"/>
              <a:gd name="connsiteY7" fmla="*/ 548640 h 1118813"/>
              <a:gd name="connsiteX8" fmla="*/ 430305 w 2506532"/>
              <a:gd name="connsiteY8" fmla="*/ 236668 h 1118813"/>
              <a:gd name="connsiteX9" fmla="*/ 1323190 w 2506532"/>
              <a:gd name="connsiteY9" fmla="*/ 0 h 11188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506532" h="1118813">
                <a:moveTo>
                  <a:pt x="1323190" y="0"/>
                </a:moveTo>
                <a:lnTo>
                  <a:pt x="1420009" y="21515"/>
                </a:lnTo>
                <a:lnTo>
                  <a:pt x="2506532" y="116370"/>
                </a:lnTo>
                <a:lnTo>
                  <a:pt x="2506532" y="1046425"/>
                </a:lnTo>
                <a:lnTo>
                  <a:pt x="2441985" y="1086522"/>
                </a:lnTo>
                <a:cubicBezTo>
                  <a:pt x="2316732" y="1120682"/>
                  <a:pt x="2364536" y="1118795"/>
                  <a:pt x="2302136" y="1118795"/>
                </a:cubicBezTo>
                <a:lnTo>
                  <a:pt x="408790" y="1021977"/>
                </a:lnTo>
                <a:lnTo>
                  <a:pt x="0" y="548640"/>
                </a:lnTo>
                <a:lnTo>
                  <a:pt x="430305" y="236668"/>
                </a:lnTo>
                <a:lnTo>
                  <a:pt x="1323190" y="0"/>
                </a:lnTo>
                <a:close/>
              </a:path>
            </a:pathLst>
          </a:custGeom>
        </p:spPr>
      </p:pic>
      <p:pic>
        <p:nvPicPr>
          <p:cNvPr id="2097181" name="图片 45" descr="图片包含 地图  描述已自动生成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-962" t="18834" r="100000" b="74774"/>
          <a:stretch>
            <a:fillRect/>
          </a:stretch>
        </p:blipFill>
        <p:spPr>
          <a:xfrm>
            <a:off x="527125" y="3138159"/>
            <a:ext cx="64546" cy="643675"/>
          </a:xfrm>
          <a:custGeom>
            <a:gdLst>
              <a:gd name="connsiteX0" fmla="*/ 64546 w 64546"/>
              <a:gd name="connsiteY0" fmla="*/ 0 h 643675"/>
              <a:gd name="connsiteX1" fmla="*/ 64546 w 64546"/>
              <a:gd name="connsiteY1" fmla="*/ 643675 h 643675"/>
              <a:gd name="connsiteX2" fmla="*/ 0 w 64546"/>
              <a:gd name="connsiteY2" fmla="*/ 562472 h 643675"/>
              <a:gd name="connsiteX3" fmla="*/ 64546 w 64546"/>
              <a:gd name="connsiteY3" fmla="*/ 0 h 6436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546" h="643675">
                <a:moveTo>
                  <a:pt x="64546" y="0"/>
                </a:moveTo>
                <a:lnTo>
                  <a:pt x="64546" y="643675"/>
                </a:lnTo>
                <a:lnTo>
                  <a:pt x="0" y="562472"/>
                </a:lnTo>
                <a:lnTo>
                  <a:pt x="64546" y="0"/>
                </a:lnTo>
                <a:close/>
              </a:path>
            </a:pathLst>
          </a:custGeom>
        </p:spPr>
      </p:pic>
      <p:sp>
        <p:nvSpPr>
          <p:cNvPr id="1048716" name="标题"/>
          <p:cNvSpPr txBox="1">
            <a:spLocks noGrp="1"/>
          </p:cNvSpPr>
          <p:nvPr>
            <p:ph type="title" idx="4" hasCustomPrompt="1"/>
            <p:custDataLst>
              <p:tags r:id="rId9"/>
            </p:custDataLst>
          </p:nvPr>
        </p:nvSpPr>
        <p:spPr>
          <a:xfrm>
            <a:off x="6650355" y="1176655"/>
            <a:ext cx="2041525" cy="4504690"/>
          </a:xfrm>
          <a:prstGeom prst="rect">
            <a:avLst/>
          </a:prstGeom>
          <a:noFill/>
        </p:spPr>
        <p:txBody>
          <a:bodyPr vert="eaVert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+mj-ea"/>
                <a:sym typeface="MiSans Normal"/>
              </a:defRPr>
            </a:lvl1pPr>
          </a:lstStyle>
          <a:p>
            <a:pPr lv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18" name="任意多边形: 形状 40"/>
          <p:cNvSpPr/>
          <p:nvPr>
            <p:custDataLst>
              <p:tags r:id="rId10"/>
            </p:custDataLst>
          </p:nvPr>
        </p:nvSpPr>
        <p:spPr>
          <a:xfrm>
            <a:off x="9056370" y="1311275"/>
            <a:ext cx="423545" cy="1394460"/>
          </a:xfrm>
          <a:custGeom>
            <a:gdLst>
              <a:gd name="connsiteX0" fmla="*/ 308281 w 616562"/>
              <a:gd name="connsiteY0" fmla="*/ 0 h 2030045"/>
              <a:gd name="connsiteX1" fmla="*/ 525522 w 616562"/>
              <a:gd name="connsiteY1" fmla="*/ 177056 h 2030045"/>
              <a:gd name="connsiteX2" fmla="*/ 526228 w 616562"/>
              <a:gd name="connsiteY2" fmla="*/ 184058 h 2030045"/>
              <a:gd name="connsiteX3" fmla="*/ 553800 w 616562"/>
              <a:gd name="connsiteY3" fmla="*/ 189624 h 2030045"/>
              <a:gd name="connsiteX4" fmla="*/ 616562 w 616562"/>
              <a:gd name="connsiteY4" fmla="*/ 284311 h 2030045"/>
              <a:gd name="connsiteX5" fmla="*/ 616562 w 616562"/>
              <a:gd name="connsiteY5" fmla="*/ 591468 h 2030045"/>
              <a:gd name="connsiteX6" fmla="*/ 616562 w 616562"/>
              <a:gd name="connsiteY6" fmla="*/ 873525 h 2030045"/>
              <a:gd name="connsiteX7" fmla="*/ 616562 w 616562"/>
              <a:gd name="connsiteY7" fmla="*/ 1156521 h 2030045"/>
              <a:gd name="connsiteX8" fmla="*/ 616562 w 616562"/>
              <a:gd name="connsiteY8" fmla="*/ 1438578 h 2030045"/>
              <a:gd name="connsiteX9" fmla="*/ 616562 w 616562"/>
              <a:gd name="connsiteY9" fmla="*/ 1745733 h 2030045"/>
              <a:gd name="connsiteX10" fmla="*/ 553800 w 616562"/>
              <a:gd name="connsiteY10" fmla="*/ 1840420 h 2030045"/>
              <a:gd name="connsiteX11" fmla="*/ 526228 w 616562"/>
              <a:gd name="connsiteY11" fmla="*/ 1845987 h 2030045"/>
              <a:gd name="connsiteX12" fmla="*/ 525522 w 616562"/>
              <a:gd name="connsiteY12" fmla="*/ 1852989 h 2030045"/>
              <a:gd name="connsiteX13" fmla="*/ 308281 w 616562"/>
              <a:gd name="connsiteY13" fmla="*/ 2030045 h 2030045"/>
              <a:gd name="connsiteX14" fmla="*/ 91041 w 616562"/>
              <a:gd name="connsiteY14" fmla="*/ 1852989 h 2030045"/>
              <a:gd name="connsiteX15" fmla="*/ 90336 w 616562"/>
              <a:gd name="connsiteY15" fmla="*/ 1845987 h 2030045"/>
              <a:gd name="connsiteX16" fmla="*/ 62763 w 616562"/>
              <a:gd name="connsiteY16" fmla="*/ 1840420 h 2030045"/>
              <a:gd name="connsiteX17" fmla="*/ 0 w 616562"/>
              <a:gd name="connsiteY17" fmla="*/ 1745733 h 2030045"/>
              <a:gd name="connsiteX18" fmla="*/ 0 w 616562"/>
              <a:gd name="connsiteY18" fmla="*/ 1438578 h 2030045"/>
              <a:gd name="connsiteX19" fmla="*/ 0 w 616562"/>
              <a:gd name="connsiteY19" fmla="*/ 1156521 h 2030045"/>
              <a:gd name="connsiteX20" fmla="*/ 0 w 616562"/>
              <a:gd name="connsiteY20" fmla="*/ 873525 h 2030045"/>
              <a:gd name="connsiteX21" fmla="*/ 0 w 616562"/>
              <a:gd name="connsiteY21" fmla="*/ 591468 h 2030045"/>
              <a:gd name="connsiteX22" fmla="*/ 0 w 616562"/>
              <a:gd name="connsiteY22" fmla="*/ 284311 h 2030045"/>
              <a:gd name="connsiteX23" fmla="*/ 62763 w 616562"/>
              <a:gd name="connsiteY23" fmla="*/ 189624 h 2030045"/>
              <a:gd name="connsiteX24" fmla="*/ 90336 w 616562"/>
              <a:gd name="connsiteY24" fmla="*/ 184058 h 2030045"/>
              <a:gd name="connsiteX25" fmla="*/ 91041 w 616562"/>
              <a:gd name="connsiteY25" fmla="*/ 177056 h 2030045"/>
              <a:gd name="connsiteX26" fmla="*/ 308281 w 616562"/>
              <a:gd name="connsiteY26" fmla="*/ 0 h 20300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616562" h="2030045">
                <a:moveTo>
                  <a:pt x="308281" y="0"/>
                </a:moveTo>
                <a:cubicBezTo>
                  <a:pt x="415440" y="0"/>
                  <a:pt x="504845" y="76010"/>
                  <a:pt x="525522" y="177056"/>
                </a:cubicBezTo>
                <a:lnTo>
                  <a:pt x="526228" y="184058"/>
                </a:lnTo>
                <a:lnTo>
                  <a:pt x="553800" y="189624"/>
                </a:lnTo>
                <a:cubicBezTo>
                  <a:pt x="590683" y="205225"/>
                  <a:pt x="616562" y="241746"/>
                  <a:pt x="616562" y="284311"/>
                </a:cubicBezTo>
                <a:lnTo>
                  <a:pt x="616562" y="591468"/>
                </a:lnTo>
                <a:lnTo>
                  <a:pt x="616562" y="873525"/>
                </a:lnTo>
                <a:lnTo>
                  <a:pt x="616562" y="1156521"/>
                </a:lnTo>
                <a:lnTo>
                  <a:pt x="616562" y="1438578"/>
                </a:lnTo>
                <a:lnTo>
                  <a:pt x="616562" y="1745733"/>
                </a:lnTo>
                <a:cubicBezTo>
                  <a:pt x="616562" y="1788299"/>
                  <a:pt x="590683" y="1824821"/>
                  <a:pt x="553800" y="1840420"/>
                </a:cubicBezTo>
                <a:lnTo>
                  <a:pt x="526228" y="1845987"/>
                </a:lnTo>
                <a:lnTo>
                  <a:pt x="525522" y="1852989"/>
                </a:lnTo>
                <a:cubicBezTo>
                  <a:pt x="504845" y="1954035"/>
                  <a:pt x="415440" y="2030045"/>
                  <a:pt x="308281" y="2030045"/>
                </a:cubicBezTo>
                <a:cubicBezTo>
                  <a:pt x="201123" y="2030045"/>
                  <a:pt x="111718" y="1954035"/>
                  <a:pt x="91041" y="1852989"/>
                </a:cubicBezTo>
                <a:lnTo>
                  <a:pt x="90336" y="1845987"/>
                </a:lnTo>
                <a:lnTo>
                  <a:pt x="62763" y="1840420"/>
                </a:lnTo>
                <a:cubicBezTo>
                  <a:pt x="25879" y="1824821"/>
                  <a:pt x="0" y="1788299"/>
                  <a:pt x="0" y="1745733"/>
                </a:cubicBezTo>
                <a:lnTo>
                  <a:pt x="0" y="1438578"/>
                </a:lnTo>
                <a:lnTo>
                  <a:pt x="0" y="1156521"/>
                </a:lnTo>
                <a:lnTo>
                  <a:pt x="0" y="873525"/>
                </a:lnTo>
                <a:lnTo>
                  <a:pt x="0" y="591468"/>
                </a:lnTo>
                <a:lnTo>
                  <a:pt x="0" y="284311"/>
                </a:lnTo>
                <a:cubicBezTo>
                  <a:pt x="0" y="241746"/>
                  <a:pt x="25879" y="205225"/>
                  <a:pt x="62763" y="189624"/>
                </a:cubicBezTo>
                <a:lnTo>
                  <a:pt x="90336" y="184058"/>
                </a:lnTo>
                <a:lnTo>
                  <a:pt x="91041" y="177056"/>
                </a:lnTo>
                <a:cubicBezTo>
                  <a:pt x="111718" y="76010"/>
                  <a:pt x="201123" y="0"/>
                  <a:pt x="308281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pic>
        <p:nvPicPr>
          <p:cNvPr id="2097183" name="图片 32" descr="图片包含 游戏机, 停止, 食物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592185" y="1176655"/>
            <a:ext cx="241935" cy="243205"/>
          </a:xfrm>
          <a:prstGeom prst="rect">
            <a:avLst/>
          </a:prstGeom>
        </p:spPr>
      </p:pic>
      <p:sp>
        <p:nvSpPr>
          <p:cNvPr id="1048720" name="节编号"/>
          <p:cNvSpPr txBox="1">
            <a:spLocks noGrp="1"/>
          </p:cNvSpPr>
          <p:nvPr>
            <p:ph type="body" idx="1" hasCustomPrompt="1"/>
            <p:custDataLst>
              <p:tags r:id="rId13"/>
            </p:custDataLst>
          </p:nvPr>
        </p:nvSpPr>
        <p:spPr>
          <a:xfrm>
            <a:off x="9065260" y="1611630"/>
            <a:ext cx="405765" cy="79438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 anchorCtr="0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 algn="dist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任意多边形: 形状 63"/>
          <p:cNvSpPr/>
          <p:nvPr>
            <p:custDataLst>
              <p:tags r:id="rId1"/>
            </p:custDataLst>
          </p:nvPr>
        </p:nvSpPr>
        <p:spPr>
          <a:xfrm rot="5400000" flipV="1">
            <a:off x="2785485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30" name="任意多边形: 形状 64"/>
          <p:cNvSpPr/>
          <p:nvPr>
            <p:custDataLst>
              <p:tags r:id="rId2"/>
            </p:custDataLst>
          </p:nvPr>
        </p:nvSpPr>
        <p:spPr>
          <a:xfrm rot="5400000" flipV="1">
            <a:off x="313543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32" name="任意多边形: 形状 65"/>
          <p:cNvSpPr/>
          <p:nvPr>
            <p:custDataLst>
              <p:tags r:id="rId3"/>
            </p:custDataLst>
          </p:nvPr>
        </p:nvSpPr>
        <p:spPr>
          <a:xfrm rot="5400000" flipV="1">
            <a:off x="880342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34" name="任意多边形: 形状 66"/>
          <p:cNvSpPr/>
          <p:nvPr>
            <p:custDataLst>
              <p:tags r:id="rId4"/>
            </p:custDataLst>
          </p:nvPr>
        </p:nvSpPr>
        <p:spPr>
          <a:xfrm rot="5400000" flipV="1">
            <a:off x="9153373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pic>
        <p:nvPicPr>
          <p:cNvPr id="2097185" name="图片 23" descr="图片包含 地图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187" name="图片 24" descr="图片包含 地图  描述已自动生成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048736" name="正文"/>
          <p:cNvSpPr txBox="1">
            <a:spLocks noGrp="1"/>
          </p:cNvSpPr>
          <p:nvPr>
            <p:ph idx="3"/>
            <p:custDataLst>
              <p:tags r:id="rId9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2"/>
            <p:custDataLst>
              <p:tags r:id="rId10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3411220" y="514985"/>
            <a:ext cx="5392420" cy="723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1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42" name="日期占位符 4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5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6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23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191" name="图片 24" descr="图片包含 地图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048748" name="正文"/>
          <p:cNvSpPr txBox="1">
            <a:spLocks noGrp="1"/>
          </p:cNvSpPr>
          <p:nvPr>
            <p:ph idx="9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8"/>
            <p:custDataLst>
              <p:tags r:id="rId6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7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6"/>
            <p:custDataLst>
              <p:tags r:id="rId8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任意多边形: 形状 63"/>
          <p:cNvSpPr/>
          <p:nvPr>
            <p:custDataLst>
              <p:tags r:id="rId9"/>
            </p:custDataLst>
          </p:nvPr>
        </p:nvSpPr>
        <p:spPr>
          <a:xfrm rot="5400000" flipV="1">
            <a:off x="2785485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58" name="任意多边形: 形状 64"/>
          <p:cNvSpPr/>
          <p:nvPr>
            <p:custDataLst>
              <p:tags r:id="rId10"/>
            </p:custDataLst>
          </p:nvPr>
        </p:nvSpPr>
        <p:spPr>
          <a:xfrm rot="5400000" flipV="1">
            <a:off x="313543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60" name="任意多边形: 形状 65"/>
          <p:cNvSpPr/>
          <p:nvPr>
            <p:custDataLst>
              <p:tags r:id="rId11"/>
            </p:custDataLst>
          </p:nvPr>
        </p:nvSpPr>
        <p:spPr>
          <a:xfrm rot="5400000" flipV="1">
            <a:off x="880342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62" name="任意多边形: 形状 66"/>
          <p:cNvSpPr/>
          <p:nvPr>
            <p:custDataLst>
              <p:tags r:id="rId12"/>
            </p:custDataLst>
          </p:nvPr>
        </p:nvSpPr>
        <p:spPr>
          <a:xfrm rot="5400000" flipV="1">
            <a:off x="9153373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3411220" y="514985"/>
            <a:ext cx="5392420" cy="723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1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11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195" name="图片 12" descr="图片包含 地图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048772" name="任意多边形: 形状 63"/>
          <p:cNvSpPr/>
          <p:nvPr>
            <p:custDataLst>
              <p:tags r:id="rId5"/>
            </p:custDataLst>
          </p:nvPr>
        </p:nvSpPr>
        <p:spPr>
          <a:xfrm rot="5400000" flipV="1">
            <a:off x="2785485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74" name="任意多边形: 形状 64"/>
          <p:cNvSpPr/>
          <p:nvPr>
            <p:custDataLst>
              <p:tags r:id="rId6"/>
            </p:custDataLst>
          </p:nvPr>
        </p:nvSpPr>
        <p:spPr>
          <a:xfrm rot="5400000" flipV="1">
            <a:off x="313543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76" name="任意多边形: 形状 65"/>
          <p:cNvSpPr/>
          <p:nvPr>
            <p:custDataLst>
              <p:tags r:id="rId7"/>
            </p:custDataLst>
          </p:nvPr>
        </p:nvSpPr>
        <p:spPr>
          <a:xfrm rot="5400000" flipV="1">
            <a:off x="880342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78" name="任意多边形: 形状 66"/>
          <p:cNvSpPr/>
          <p:nvPr>
            <p:custDataLst>
              <p:tags r:id="rId8"/>
            </p:custDataLst>
          </p:nvPr>
        </p:nvSpPr>
        <p:spPr>
          <a:xfrm rot="5400000" flipV="1">
            <a:off x="9153373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80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3411220" y="514985"/>
            <a:ext cx="5392420" cy="723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1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82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37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pic>
        <p:nvPicPr>
          <p:cNvPr id="2097199" name="图片 35" descr="图片包含 地图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sp>
        <p:nvSpPr>
          <p:cNvPr id="1048788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201" name="图片 35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203" name="图片 37" descr="图片包含 地图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048794" name="正文"/>
          <p:cNvSpPr txBox="1"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205" name="图片 11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207" name="图片 12" descr="图片包含 地图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048802" name="任意多边形: 形状 63"/>
          <p:cNvSpPr/>
          <p:nvPr>
            <p:custDataLst>
              <p:tags r:id="rId5"/>
            </p:custDataLst>
          </p:nvPr>
        </p:nvSpPr>
        <p:spPr>
          <a:xfrm rot="5400000" flipV="1">
            <a:off x="2785485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04" name="任意多边形: 形状 64"/>
          <p:cNvSpPr/>
          <p:nvPr>
            <p:custDataLst>
              <p:tags r:id="rId6"/>
            </p:custDataLst>
          </p:nvPr>
        </p:nvSpPr>
        <p:spPr>
          <a:xfrm rot="5400000" flipV="1">
            <a:off x="313543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06" name="任意多边形: 形状 65"/>
          <p:cNvSpPr/>
          <p:nvPr>
            <p:custDataLst>
              <p:tags r:id="rId7"/>
            </p:custDataLst>
          </p:nvPr>
        </p:nvSpPr>
        <p:spPr>
          <a:xfrm rot="5400000" flipV="1">
            <a:off x="880342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08" name="任意多边形: 形状 66"/>
          <p:cNvSpPr/>
          <p:nvPr>
            <p:custDataLst>
              <p:tags r:id="rId8"/>
            </p:custDataLst>
          </p:nvPr>
        </p:nvSpPr>
        <p:spPr>
          <a:xfrm rot="5400000" flipV="1">
            <a:off x="9153373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10" name="副标题"/>
          <p:cNvSpPr txBox="1">
            <a:spLocks noGrp="1"/>
          </p:cNvSpPr>
          <p:nvPr>
            <p:ph type="body" idx="2" hasCustomPrompt="1"/>
            <p:custDataLst>
              <p:tags r:id="rId9"/>
            </p:custDataLst>
          </p:nvPr>
        </p:nvSpPr>
        <p:spPr>
          <a:xfrm>
            <a:off x="608330" y="1261110"/>
            <a:ext cx="10968990" cy="45466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2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3411220" y="514985"/>
            <a:ext cx="5392420" cy="723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1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14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209" name="VCG211374620543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934835" y="195580"/>
            <a:ext cx="5257165" cy="6909435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sp>
        <p:nvSpPr>
          <p:cNvPr id="1048820" name="任意多边形: 形状 40"/>
          <p:cNvSpPr/>
          <p:nvPr>
            <p:custDataLst>
              <p:tags r:id="rId3"/>
            </p:custDataLst>
          </p:nvPr>
        </p:nvSpPr>
        <p:spPr>
          <a:xfrm>
            <a:off x="5596255" y="3709670"/>
            <a:ext cx="538480" cy="2016125"/>
          </a:xfrm>
          <a:custGeom>
            <a:gdLst>
              <a:gd name="connsiteX0" fmla="*/ 308281 w 616562"/>
              <a:gd name="connsiteY0" fmla="*/ 0 h 2030045"/>
              <a:gd name="connsiteX1" fmla="*/ 525522 w 616562"/>
              <a:gd name="connsiteY1" fmla="*/ 177056 h 2030045"/>
              <a:gd name="connsiteX2" fmla="*/ 526228 w 616562"/>
              <a:gd name="connsiteY2" fmla="*/ 184058 h 2030045"/>
              <a:gd name="connsiteX3" fmla="*/ 553800 w 616562"/>
              <a:gd name="connsiteY3" fmla="*/ 189624 h 2030045"/>
              <a:gd name="connsiteX4" fmla="*/ 616562 w 616562"/>
              <a:gd name="connsiteY4" fmla="*/ 284311 h 2030045"/>
              <a:gd name="connsiteX5" fmla="*/ 616562 w 616562"/>
              <a:gd name="connsiteY5" fmla="*/ 591468 h 2030045"/>
              <a:gd name="connsiteX6" fmla="*/ 616562 w 616562"/>
              <a:gd name="connsiteY6" fmla="*/ 873525 h 2030045"/>
              <a:gd name="connsiteX7" fmla="*/ 616562 w 616562"/>
              <a:gd name="connsiteY7" fmla="*/ 1156521 h 2030045"/>
              <a:gd name="connsiteX8" fmla="*/ 616562 w 616562"/>
              <a:gd name="connsiteY8" fmla="*/ 1438578 h 2030045"/>
              <a:gd name="connsiteX9" fmla="*/ 616562 w 616562"/>
              <a:gd name="connsiteY9" fmla="*/ 1745733 h 2030045"/>
              <a:gd name="connsiteX10" fmla="*/ 553800 w 616562"/>
              <a:gd name="connsiteY10" fmla="*/ 1840420 h 2030045"/>
              <a:gd name="connsiteX11" fmla="*/ 526228 w 616562"/>
              <a:gd name="connsiteY11" fmla="*/ 1845987 h 2030045"/>
              <a:gd name="connsiteX12" fmla="*/ 525522 w 616562"/>
              <a:gd name="connsiteY12" fmla="*/ 1852989 h 2030045"/>
              <a:gd name="connsiteX13" fmla="*/ 308281 w 616562"/>
              <a:gd name="connsiteY13" fmla="*/ 2030045 h 2030045"/>
              <a:gd name="connsiteX14" fmla="*/ 91041 w 616562"/>
              <a:gd name="connsiteY14" fmla="*/ 1852989 h 2030045"/>
              <a:gd name="connsiteX15" fmla="*/ 90336 w 616562"/>
              <a:gd name="connsiteY15" fmla="*/ 1845987 h 2030045"/>
              <a:gd name="connsiteX16" fmla="*/ 62763 w 616562"/>
              <a:gd name="connsiteY16" fmla="*/ 1840420 h 2030045"/>
              <a:gd name="connsiteX17" fmla="*/ 0 w 616562"/>
              <a:gd name="connsiteY17" fmla="*/ 1745733 h 2030045"/>
              <a:gd name="connsiteX18" fmla="*/ 0 w 616562"/>
              <a:gd name="connsiteY18" fmla="*/ 1438578 h 2030045"/>
              <a:gd name="connsiteX19" fmla="*/ 0 w 616562"/>
              <a:gd name="connsiteY19" fmla="*/ 1156521 h 2030045"/>
              <a:gd name="connsiteX20" fmla="*/ 0 w 616562"/>
              <a:gd name="connsiteY20" fmla="*/ 873525 h 2030045"/>
              <a:gd name="connsiteX21" fmla="*/ 0 w 616562"/>
              <a:gd name="connsiteY21" fmla="*/ 591468 h 2030045"/>
              <a:gd name="connsiteX22" fmla="*/ 0 w 616562"/>
              <a:gd name="connsiteY22" fmla="*/ 284311 h 2030045"/>
              <a:gd name="connsiteX23" fmla="*/ 62763 w 616562"/>
              <a:gd name="connsiteY23" fmla="*/ 189624 h 2030045"/>
              <a:gd name="connsiteX24" fmla="*/ 90336 w 616562"/>
              <a:gd name="connsiteY24" fmla="*/ 184058 h 2030045"/>
              <a:gd name="connsiteX25" fmla="*/ 91041 w 616562"/>
              <a:gd name="connsiteY25" fmla="*/ 177056 h 2030045"/>
              <a:gd name="connsiteX26" fmla="*/ 308281 w 616562"/>
              <a:gd name="connsiteY26" fmla="*/ 0 h 20300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846" h="3268">
                <a:moveTo>
                  <a:pt x="424" y="0"/>
                </a:moveTo>
                <a:cubicBezTo>
                  <a:pt x="571" y="0"/>
                  <a:pt x="694" y="105"/>
                  <a:pt x="723" y="244"/>
                </a:cubicBezTo>
                <a:lnTo>
                  <a:pt x="724" y="253"/>
                </a:lnTo>
                <a:lnTo>
                  <a:pt x="762" y="261"/>
                </a:lnTo>
                <a:cubicBezTo>
                  <a:pt x="812" y="282"/>
                  <a:pt x="848" y="332"/>
                  <a:pt x="848" y="391"/>
                </a:cubicBezTo>
                <a:lnTo>
                  <a:pt x="848" y="813"/>
                </a:lnTo>
                <a:lnTo>
                  <a:pt x="848" y="867"/>
                </a:lnTo>
                <a:lnTo>
                  <a:pt x="848" y="1201"/>
                </a:lnTo>
                <a:lnTo>
                  <a:pt x="848" y="1289"/>
                </a:lnTo>
                <a:lnTo>
                  <a:pt x="848" y="1591"/>
                </a:lnTo>
                <a:lnTo>
                  <a:pt x="848" y="1677"/>
                </a:lnTo>
                <a:lnTo>
                  <a:pt x="848" y="1979"/>
                </a:lnTo>
                <a:lnTo>
                  <a:pt x="848" y="2067"/>
                </a:lnTo>
                <a:lnTo>
                  <a:pt x="848" y="2401"/>
                </a:lnTo>
                <a:lnTo>
                  <a:pt x="848" y="2455"/>
                </a:lnTo>
                <a:lnTo>
                  <a:pt x="848" y="2877"/>
                </a:lnTo>
                <a:cubicBezTo>
                  <a:pt x="848" y="2936"/>
                  <a:pt x="812" y="2986"/>
                  <a:pt x="762" y="3007"/>
                </a:cubicBezTo>
                <a:lnTo>
                  <a:pt x="724" y="3015"/>
                </a:lnTo>
                <a:lnTo>
                  <a:pt x="723" y="3024"/>
                </a:lnTo>
                <a:cubicBezTo>
                  <a:pt x="694" y="3163"/>
                  <a:pt x="571" y="3268"/>
                  <a:pt x="424" y="3268"/>
                </a:cubicBezTo>
                <a:cubicBezTo>
                  <a:pt x="277" y="3268"/>
                  <a:pt x="154" y="3163"/>
                  <a:pt x="125" y="3024"/>
                </a:cubicBezTo>
                <a:lnTo>
                  <a:pt x="124" y="3015"/>
                </a:lnTo>
                <a:lnTo>
                  <a:pt x="86" y="3007"/>
                </a:lnTo>
                <a:cubicBezTo>
                  <a:pt x="36" y="2986"/>
                  <a:pt x="0" y="2936"/>
                  <a:pt x="0" y="2877"/>
                </a:cubicBezTo>
                <a:lnTo>
                  <a:pt x="0" y="2455"/>
                </a:lnTo>
                <a:lnTo>
                  <a:pt x="0" y="2401"/>
                </a:lnTo>
                <a:lnTo>
                  <a:pt x="0" y="2067"/>
                </a:lnTo>
                <a:lnTo>
                  <a:pt x="0" y="1979"/>
                </a:lnTo>
                <a:lnTo>
                  <a:pt x="0" y="1677"/>
                </a:lnTo>
                <a:lnTo>
                  <a:pt x="0" y="1591"/>
                </a:lnTo>
                <a:lnTo>
                  <a:pt x="0" y="1289"/>
                </a:lnTo>
                <a:lnTo>
                  <a:pt x="0" y="1201"/>
                </a:lnTo>
                <a:lnTo>
                  <a:pt x="0" y="867"/>
                </a:lnTo>
                <a:lnTo>
                  <a:pt x="0" y="813"/>
                </a:lnTo>
                <a:lnTo>
                  <a:pt x="0" y="391"/>
                </a:lnTo>
                <a:cubicBezTo>
                  <a:pt x="0" y="332"/>
                  <a:pt x="36" y="282"/>
                  <a:pt x="86" y="261"/>
                </a:cubicBezTo>
                <a:lnTo>
                  <a:pt x="124" y="253"/>
                </a:lnTo>
                <a:lnTo>
                  <a:pt x="125" y="244"/>
                </a:lnTo>
                <a:cubicBezTo>
                  <a:pt x="154" y="105"/>
                  <a:pt x="277" y="0"/>
                  <a:pt x="42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22" name="署名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5583555" y="3831590"/>
            <a:ext cx="545465" cy="177228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bg2"/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2948305" y="867410"/>
            <a:ext cx="2370455" cy="5123180"/>
          </a:xfrm>
          <a:prstGeom prst="rect">
            <a:avLst/>
          </a:prstGeom>
          <a:noFill/>
        </p:spPr>
        <p:txBody>
          <a:bodyPr vert="eaVert" wrap="square" lIns="0" tIns="0" rIns="0" bIns="0" rtlCol="0" anchor="t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211" name="图片 12" descr="图片包含 地图  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0" y="156845"/>
            <a:ext cx="2859405" cy="3281680"/>
          </a:xfrm>
          <a:custGeom>
            <a:gdLst>
              <a:gd name="connsiteX0" fmla="*/ 504236 w 2673405"/>
              <a:gd name="connsiteY0" fmla="*/ 0 h 3319681"/>
              <a:gd name="connsiteX1" fmla="*/ 1652785 w 2673405"/>
              <a:gd name="connsiteY1" fmla="*/ 0 h 3319681"/>
              <a:gd name="connsiteX2" fmla="*/ 2662104 w 2673405"/>
              <a:gd name="connsiteY2" fmla="*/ 1211183 h 3319681"/>
              <a:gd name="connsiteX3" fmla="*/ 2651346 w 2673405"/>
              <a:gd name="connsiteY3" fmla="*/ 1437093 h 3319681"/>
              <a:gd name="connsiteX4" fmla="*/ 2027402 w 2673405"/>
              <a:gd name="connsiteY4" fmla="*/ 2566646 h 3319681"/>
              <a:gd name="connsiteX5" fmla="*/ 639666 w 2673405"/>
              <a:gd name="connsiteY5" fmla="*/ 3319681 h 3319681"/>
              <a:gd name="connsiteX6" fmla="*/ 0 w 2673405"/>
              <a:gd name="connsiteY6" fmla="*/ 3309840 h 3319681"/>
              <a:gd name="connsiteX7" fmla="*/ 0 w 2673405"/>
              <a:gd name="connsiteY7" fmla="*/ 108051 h 3319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73405" h="3319681">
                <a:moveTo>
                  <a:pt x="504236" y="0"/>
                </a:moveTo>
                <a:lnTo>
                  <a:pt x="1652785" y="0"/>
                </a:lnTo>
                <a:lnTo>
                  <a:pt x="2662104" y="1211183"/>
                </a:lnTo>
                <a:cubicBezTo>
                  <a:pt x="2675606" y="1373220"/>
                  <a:pt x="2682228" y="1298123"/>
                  <a:pt x="2651346" y="1437093"/>
                </a:cubicBezTo>
                <a:lnTo>
                  <a:pt x="2027402" y="2566646"/>
                </a:lnTo>
                <a:lnTo>
                  <a:pt x="639666" y="3319681"/>
                </a:lnTo>
                <a:lnTo>
                  <a:pt x="0" y="3309840"/>
                </a:lnTo>
                <a:lnTo>
                  <a:pt x="0" y="108051"/>
                </a:lnTo>
                <a:close/>
              </a:path>
            </a:pathLst>
          </a:custGeom>
        </p:spPr>
      </p:pic>
      <p:sp>
        <p:nvSpPr>
          <p:cNvPr id="1048826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8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0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108.xml" /><Relationship Id="rId14" Type="http://schemas.openxmlformats.org/officeDocument/2006/relationships/image" Target="../media/image16.png" /><Relationship Id="rId15" Type="http://schemas.openxmlformats.org/officeDocument/2006/relationships/tags" Target="../tags/tag109.xml" /><Relationship Id="rId16" Type="http://schemas.openxmlformats.org/officeDocument/2006/relationships/tags" Target="../tags/tag110.xml" /><Relationship Id="rId17" Type="http://schemas.openxmlformats.org/officeDocument/2006/relationships/tags" Target="../tags/tag111.xml" /><Relationship Id="rId18" Type="http://schemas.openxmlformats.org/officeDocument/2006/relationships/tags" Target="../tags/tag112.xml" /><Relationship Id="rId19" Type="http://schemas.openxmlformats.org/officeDocument/2006/relationships/tags" Target="../tags/tag11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4.xml" /><Relationship Id="rId21" Type="http://schemas.openxmlformats.org/officeDocument/2006/relationships/tags" Target="../tags/tag115.xml" /><Relationship Id="rId22" Type="http://schemas.openxmlformats.org/officeDocument/2006/relationships/tags" Target="../tags/tag116.xml" /><Relationship Id="rId23" Type="http://schemas.openxmlformats.org/officeDocument/2006/relationships/tags" Target="../tags/tag117.xml" /><Relationship Id="rId24" Type="http://schemas.openxmlformats.org/officeDocument/2006/relationships/tags" Target="../tags/tag118.xml" /><Relationship Id="rId25" Type="http://schemas.openxmlformats.org/officeDocument/2006/relationships/tags" Target="../tags/tag119.xml" /><Relationship Id="rId26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1" descr="图片包含 地图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155" name="图片 12" descr="图片包含 地图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048654" name="任意多边形: 形状 63"/>
          <p:cNvSpPr/>
          <p:nvPr>
            <p:custDataLst>
              <p:tags r:id="rId16"/>
            </p:custDataLst>
          </p:nvPr>
        </p:nvSpPr>
        <p:spPr>
          <a:xfrm rot="5400000" flipV="1">
            <a:off x="2785485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56" name="任意多边形: 形状 64"/>
          <p:cNvSpPr/>
          <p:nvPr>
            <p:custDataLst>
              <p:tags r:id="rId17"/>
            </p:custDataLst>
          </p:nvPr>
        </p:nvSpPr>
        <p:spPr>
          <a:xfrm rot="5400000" flipV="1">
            <a:off x="313543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58" name="任意多边形: 形状 65"/>
          <p:cNvSpPr/>
          <p:nvPr>
            <p:custDataLst>
              <p:tags r:id="rId18"/>
            </p:custDataLst>
          </p:nvPr>
        </p:nvSpPr>
        <p:spPr>
          <a:xfrm rot="5400000" flipV="1">
            <a:off x="880342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60" name="任意多边形: 形状 66"/>
          <p:cNvSpPr/>
          <p:nvPr>
            <p:custDataLst>
              <p:tags r:id="rId19"/>
            </p:custDataLst>
          </p:nvPr>
        </p:nvSpPr>
        <p:spPr>
          <a:xfrm rot="5400000" flipV="1">
            <a:off x="9153373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62" name="日期占位符 7"/>
          <p:cNvSpPr>
            <a:spLocks noGrp="1"/>
          </p:cNvSpPr>
          <p:nvPr>
            <p:ph type="dt" sz="half" idx="10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8"/>
          <p:cNvSpPr>
            <a:spLocks noGrp="1"/>
          </p:cNvSpPr>
          <p:nvPr>
            <p:ph type="ftr" sz="quarter" idx="11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9"/>
          <p:cNvSpPr>
            <a:spLocks noGrp="1"/>
          </p:cNvSpPr>
          <p:nvPr>
            <p:ph type="sldNum" sz="quarter" idx="12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标题占位符 2"/>
          <p:cNvSpPr>
            <a:spLocks noGrp="1"/>
          </p:cNvSpPr>
          <p:nvPr>
            <p:ph type="title"/>
            <p:custDataLst>
              <p:tags r:id="rId23"/>
            </p:custDataLst>
          </p:nvPr>
        </p:nvSpPr>
        <p:spPr>
          <a:xfrm>
            <a:off x="3298190" y="643890"/>
            <a:ext cx="5595620" cy="7683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单击此处编辑标题样式</a:t>
            </a:r>
            <a:endParaRPr lang="zh-CN" altLang="en-US"/>
          </a:p>
        </p:txBody>
      </p:sp>
      <p:sp>
        <p:nvSpPr>
          <p:cNvPr id="1048670" name="文本占位符 3"/>
          <p:cNvSpPr>
            <a:spLocks noGrp="1"/>
          </p:cNvSpPr>
          <p:nvPr>
            <p:ph type="body" idx="1"/>
            <p:custDataLst>
              <p:tags r:id="rId24"/>
            </p:custDataLst>
          </p:nvPr>
        </p:nvSpPr>
        <p:spPr>
          <a:xfrm>
            <a:off x="838200" y="1503680"/>
            <a:ext cx="10515600" cy="4673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5pPr>
          </a:lstStyle>
          <a:p>
            <a:pPr lvl="0" algn="l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KSO_TEMPLATE" hidden="1"/>
          <p:cNvSpPr/>
          <p:nvPr userDrawn="1">
            <p:custDataLst>
              <p:tags r:id="rId25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8286" r:id="rId2"/>
    <p:sldLayoutId id="2147508287" r:id="rId3"/>
    <p:sldLayoutId id="2147508288" r:id="rId4"/>
    <p:sldLayoutId id="2147508289" r:id="rId5"/>
    <p:sldLayoutId id="2147508290" r:id="rId6"/>
    <p:sldLayoutId id="2147508291" r:id="rId7"/>
    <p:sldLayoutId id="2147508292" r:id="rId8"/>
    <p:sldLayoutId id="2147508293" r:id="rId9"/>
    <p:sldLayoutId id="2147508294" r:id="rId10"/>
    <p:sldLayoutId id="2147508295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MiSans Normal" panose="00000500000000000000" charset="-122"/>
          <a:sym typeface="MiSans Normal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ea"/>
          <a:ea typeface="+mn-ea"/>
          <a:cs typeface="MiSans Normal" panose="00000500000000000000" charset="-122"/>
          <a:sym typeface="MiSans Normal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  <a:sym typeface="MiSans Normal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  <a:sym typeface="MiSans Normal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  <a:sym typeface="MiSans Normal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  <a:sym typeface="MiSans Normal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18" Type="http://schemas.openxmlformats.org/officeDocument/2006/relationships/tags" Target="../tags/tag139.xml" /><Relationship Id="rId19" Type="http://schemas.openxmlformats.org/officeDocument/2006/relationships/tags" Target="../tags/tag140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41.xml" /><Relationship Id="rId21" Type="http://schemas.openxmlformats.org/officeDocument/2006/relationships/tags" Target="../tags/tag142.xml" /><Relationship Id="rId22" Type="http://schemas.openxmlformats.org/officeDocument/2006/relationships/tags" Target="../tags/tag143.xml" /><Relationship Id="rId23" Type="http://schemas.openxmlformats.org/officeDocument/2006/relationships/tags" Target="../tags/tag144.xml" /><Relationship Id="rId24" Type="http://schemas.openxmlformats.org/officeDocument/2006/relationships/tags" Target="../tags/tag145.xml" /><Relationship Id="rId25" Type="http://schemas.openxmlformats.org/officeDocument/2006/relationships/tags" Target="../tags/tag146.xml" /><Relationship Id="rId26" Type="http://schemas.openxmlformats.org/officeDocument/2006/relationships/tags" Target="../tags/tag147.xml" /><Relationship Id="rId27" Type="http://schemas.openxmlformats.org/officeDocument/2006/relationships/tags" Target="../tags/tag148.xml" /><Relationship Id="rId28" Type="http://schemas.openxmlformats.org/officeDocument/2006/relationships/tags" Target="../tags/tag149.xml" /><Relationship Id="rId29" Type="http://schemas.openxmlformats.org/officeDocument/2006/relationships/tags" Target="../tags/tag150.xml" /><Relationship Id="rId3" Type="http://schemas.openxmlformats.org/officeDocument/2006/relationships/tags" Target="../tags/tag124.xml" /><Relationship Id="rId30" Type="http://schemas.openxmlformats.org/officeDocument/2006/relationships/tags" Target="../tags/tag151.xml" /><Relationship Id="rId31" Type="http://schemas.openxmlformats.org/officeDocument/2006/relationships/tags" Target="../tags/tag152.xml" /><Relationship Id="rId32" Type="http://schemas.openxmlformats.org/officeDocument/2006/relationships/tags" Target="../tags/tag153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14" Type="http://schemas.openxmlformats.org/officeDocument/2006/relationships/tags" Target="../tags/tag184.xml" /><Relationship Id="rId15" Type="http://schemas.openxmlformats.org/officeDocument/2006/relationships/tags" Target="../tags/tag185.xml" /><Relationship Id="rId16" Type="http://schemas.openxmlformats.org/officeDocument/2006/relationships/tags" Target="../tags/tag186.xml" /><Relationship Id="rId17" Type="http://schemas.openxmlformats.org/officeDocument/2006/relationships/tags" Target="../tags/tag187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14" Type="http://schemas.openxmlformats.org/officeDocument/2006/relationships/tags" Target="../tags/tag212.xml" /><Relationship Id="rId15" Type="http://schemas.openxmlformats.org/officeDocument/2006/relationships/tags" Target="../tags/tag213.xml" /><Relationship Id="rId16" Type="http://schemas.openxmlformats.org/officeDocument/2006/relationships/tags" Target="../tags/tag214.xml" /><Relationship Id="rId17" Type="http://schemas.openxmlformats.org/officeDocument/2006/relationships/tags" Target="../tags/tag215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9.xml" /><Relationship Id="rId11" Type="http://schemas.openxmlformats.org/officeDocument/2006/relationships/tags" Target="../tags/tag240.xml" /><Relationship Id="rId12" Type="http://schemas.openxmlformats.org/officeDocument/2006/relationships/tags" Target="../tags/tag241.xml" /><Relationship Id="rId13" Type="http://schemas.openxmlformats.org/officeDocument/2006/relationships/tags" Target="../tags/tag242.xml" /><Relationship Id="rId14" Type="http://schemas.openxmlformats.org/officeDocument/2006/relationships/tags" Target="../tags/tag243.xml" /><Relationship Id="rId15" Type="http://schemas.openxmlformats.org/officeDocument/2006/relationships/tags" Target="../tags/tag244.xml" /><Relationship Id="rId16" Type="http://schemas.openxmlformats.org/officeDocument/2006/relationships/tags" Target="../tags/tag245.xml" /><Relationship Id="rId17" Type="http://schemas.openxmlformats.org/officeDocument/2006/relationships/tags" Target="../tags/tag246.xml" /><Relationship Id="rId2" Type="http://schemas.openxmlformats.org/officeDocument/2006/relationships/tags" Target="../tags/tag231.xml" /><Relationship Id="rId3" Type="http://schemas.openxmlformats.org/officeDocument/2006/relationships/tags" Target="../tags/tag232.xml" /><Relationship Id="rId4" Type="http://schemas.openxmlformats.org/officeDocument/2006/relationships/tags" Target="../tags/tag233.xml" /><Relationship Id="rId5" Type="http://schemas.openxmlformats.org/officeDocument/2006/relationships/tags" Target="../tags/tag234.xml" /><Relationship Id="rId6" Type="http://schemas.openxmlformats.org/officeDocument/2006/relationships/tags" Target="../tags/tag235.xml" /><Relationship Id="rId7" Type="http://schemas.openxmlformats.org/officeDocument/2006/relationships/tags" Target="../tags/tag236.xml" /><Relationship Id="rId8" Type="http://schemas.openxmlformats.org/officeDocument/2006/relationships/tags" Target="../tags/tag237.xml" /><Relationship Id="rId9" Type="http://schemas.openxmlformats.org/officeDocument/2006/relationships/tags" Target="../tags/tag23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5.xml" /><Relationship Id="rId11" Type="http://schemas.openxmlformats.org/officeDocument/2006/relationships/tags" Target="../tags/tag256.xml" /><Relationship Id="rId12" Type="http://schemas.openxmlformats.org/officeDocument/2006/relationships/tags" Target="../tags/tag257.xml" /><Relationship Id="rId13" Type="http://schemas.openxmlformats.org/officeDocument/2006/relationships/tags" Target="../tags/tag258.xml" /><Relationship Id="rId2" Type="http://schemas.openxmlformats.org/officeDocument/2006/relationships/tags" Target="../tags/tag247.xml" /><Relationship Id="rId3" Type="http://schemas.openxmlformats.org/officeDocument/2006/relationships/tags" Target="../tags/tag248.xml" /><Relationship Id="rId4" Type="http://schemas.openxmlformats.org/officeDocument/2006/relationships/tags" Target="../tags/tag249.xml" /><Relationship Id="rId5" Type="http://schemas.openxmlformats.org/officeDocument/2006/relationships/tags" Target="../tags/tag250.xml" /><Relationship Id="rId6" Type="http://schemas.openxmlformats.org/officeDocument/2006/relationships/tags" Target="../tags/tag251.xml" /><Relationship Id="rId7" Type="http://schemas.openxmlformats.org/officeDocument/2006/relationships/tags" Target="../tags/tag252.xml" /><Relationship Id="rId8" Type="http://schemas.openxmlformats.org/officeDocument/2006/relationships/tags" Target="../tags/tag253.xml" /><Relationship Id="rId9" Type="http://schemas.openxmlformats.org/officeDocument/2006/relationships/tags" Target="../tags/tag25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7.xml" /><Relationship Id="rId11" Type="http://schemas.openxmlformats.org/officeDocument/2006/relationships/tags" Target="../tags/tag268.xml" /><Relationship Id="rId12" Type="http://schemas.openxmlformats.org/officeDocument/2006/relationships/tags" Target="../tags/tag269.xml" /><Relationship Id="rId13" Type="http://schemas.openxmlformats.org/officeDocument/2006/relationships/tags" Target="../tags/tag270.xml" /><Relationship Id="rId2" Type="http://schemas.openxmlformats.org/officeDocument/2006/relationships/tags" Target="../tags/tag259.xml" /><Relationship Id="rId3" Type="http://schemas.openxmlformats.org/officeDocument/2006/relationships/tags" Target="../tags/tag260.xml" /><Relationship Id="rId4" Type="http://schemas.openxmlformats.org/officeDocument/2006/relationships/tags" Target="../tags/tag261.xml" /><Relationship Id="rId5" Type="http://schemas.openxmlformats.org/officeDocument/2006/relationships/tags" Target="../tags/tag262.xml" /><Relationship Id="rId6" Type="http://schemas.openxmlformats.org/officeDocument/2006/relationships/tags" Target="../tags/tag263.xml" /><Relationship Id="rId7" Type="http://schemas.openxmlformats.org/officeDocument/2006/relationships/tags" Target="../tags/tag264.xml" /><Relationship Id="rId8" Type="http://schemas.openxmlformats.org/officeDocument/2006/relationships/tags" Target="../tags/tag265.xml" /><Relationship Id="rId9" Type="http://schemas.openxmlformats.org/officeDocument/2006/relationships/tags" Target="../tags/tag26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1.xml" /><Relationship Id="rId3" Type="http://schemas.openxmlformats.org/officeDocument/2006/relationships/tags" Target="../tags/tag272.xml" /><Relationship Id="rId4" Type="http://schemas.openxmlformats.org/officeDocument/2006/relationships/tags" Target="../tags/tag27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74.xml" /><Relationship Id="rId3" Type="http://schemas.openxmlformats.org/officeDocument/2006/relationships/tags" Target="../tags/tag275.xml" /><Relationship Id="rId4" Type="http://schemas.openxmlformats.org/officeDocument/2006/relationships/tags" Target="../tags/tag276.xml" /><Relationship Id="rId5" Type="http://schemas.openxmlformats.org/officeDocument/2006/relationships/tags" Target="../tags/tag277.xml" /><Relationship Id="rId6" Type="http://schemas.openxmlformats.org/officeDocument/2006/relationships/tags" Target="../tags/tag278.xml" /><Relationship Id="rId7" Type="http://schemas.openxmlformats.org/officeDocument/2006/relationships/tags" Target="../tags/tag27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80.xml" /><Relationship Id="rId3" Type="http://schemas.openxmlformats.org/officeDocument/2006/relationships/tags" Target="../tags/tag281.xml" /><Relationship Id="rId4" Type="http://schemas.openxmlformats.org/officeDocument/2006/relationships/tags" Target="../tags/tag282.xml" /><Relationship Id="rId5" Type="http://schemas.openxmlformats.org/officeDocument/2006/relationships/tags" Target="../tags/tag283.xml" /><Relationship Id="rId6" Type="http://schemas.openxmlformats.org/officeDocument/2006/relationships/tags" Target="../tags/tag284.xml" /><Relationship Id="rId7" Type="http://schemas.openxmlformats.org/officeDocument/2006/relationships/tags" Target="../tags/tag28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4.xml" /><Relationship Id="rId11" Type="http://schemas.openxmlformats.org/officeDocument/2006/relationships/tags" Target="../tags/tag295.xml" /><Relationship Id="rId12" Type="http://schemas.openxmlformats.org/officeDocument/2006/relationships/tags" Target="../tags/tag296.xml" /><Relationship Id="rId13" Type="http://schemas.openxmlformats.org/officeDocument/2006/relationships/tags" Target="../tags/tag297.xml" /><Relationship Id="rId14" Type="http://schemas.openxmlformats.org/officeDocument/2006/relationships/tags" Target="../tags/tag298.xml" /><Relationship Id="rId15" Type="http://schemas.openxmlformats.org/officeDocument/2006/relationships/tags" Target="../tags/tag299.xml" /><Relationship Id="rId16" Type="http://schemas.openxmlformats.org/officeDocument/2006/relationships/tags" Target="../tags/tag300.xml" /><Relationship Id="rId17" Type="http://schemas.openxmlformats.org/officeDocument/2006/relationships/tags" Target="../tags/tag301.xml" /><Relationship Id="rId18" Type="http://schemas.openxmlformats.org/officeDocument/2006/relationships/tags" Target="../tags/tag302.xml" /><Relationship Id="rId19" Type="http://schemas.openxmlformats.org/officeDocument/2006/relationships/tags" Target="../tags/tag303.xml" /><Relationship Id="rId2" Type="http://schemas.openxmlformats.org/officeDocument/2006/relationships/tags" Target="../tags/tag286.xml" /><Relationship Id="rId20" Type="http://schemas.openxmlformats.org/officeDocument/2006/relationships/tags" Target="../tags/tag304.xml" /><Relationship Id="rId21" Type="http://schemas.openxmlformats.org/officeDocument/2006/relationships/tags" Target="../tags/tag305.xml" /><Relationship Id="rId22" Type="http://schemas.openxmlformats.org/officeDocument/2006/relationships/tags" Target="../tags/tag306.xml" /><Relationship Id="rId23" Type="http://schemas.openxmlformats.org/officeDocument/2006/relationships/tags" Target="../tags/tag307.xml" /><Relationship Id="rId24" Type="http://schemas.openxmlformats.org/officeDocument/2006/relationships/tags" Target="../tags/tag308.xml" /><Relationship Id="rId25" Type="http://schemas.openxmlformats.org/officeDocument/2006/relationships/tags" Target="../tags/tag309.xml" /><Relationship Id="rId26" Type="http://schemas.openxmlformats.org/officeDocument/2006/relationships/tags" Target="../tags/tag310.xml" /><Relationship Id="rId27" Type="http://schemas.openxmlformats.org/officeDocument/2006/relationships/tags" Target="../tags/tag311.xml" /><Relationship Id="rId28" Type="http://schemas.openxmlformats.org/officeDocument/2006/relationships/tags" Target="../tags/tag312.xml" /><Relationship Id="rId29" Type="http://schemas.openxmlformats.org/officeDocument/2006/relationships/tags" Target="../tags/tag313.xml" /><Relationship Id="rId3" Type="http://schemas.openxmlformats.org/officeDocument/2006/relationships/tags" Target="../tags/tag287.xml" /><Relationship Id="rId30" Type="http://schemas.openxmlformats.org/officeDocument/2006/relationships/tags" Target="../tags/tag314.xml" /><Relationship Id="rId4" Type="http://schemas.openxmlformats.org/officeDocument/2006/relationships/tags" Target="../tags/tag288.xml" /><Relationship Id="rId5" Type="http://schemas.openxmlformats.org/officeDocument/2006/relationships/tags" Target="../tags/tag289.xml" /><Relationship Id="rId6" Type="http://schemas.openxmlformats.org/officeDocument/2006/relationships/tags" Target="../tags/tag290.xml" /><Relationship Id="rId7" Type="http://schemas.openxmlformats.org/officeDocument/2006/relationships/tags" Target="../tags/tag291.xml" /><Relationship Id="rId8" Type="http://schemas.openxmlformats.org/officeDocument/2006/relationships/tags" Target="../tags/tag292.xml" /><Relationship Id="rId9" Type="http://schemas.openxmlformats.org/officeDocument/2006/relationships/tags" Target="../tags/tag29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6152133113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  <a:latin typeface="汉仪细秀体简 L"/>
                <a:ea typeface="汉仪细秀体简 L"/>
                <a:cs typeface="汉仪细秀体简 L" panose="00020600040101010101" charset="-122"/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  <a:latin typeface="汉仪细秀体简 L"/>
                <a:ea typeface="汉仪细秀体简 L"/>
                <a:cs typeface="汉仪细秀体简 L" panose="00020600040101010101" charset="-122"/>
              </a:rPr>
              <a:t>XX</a:t>
            </a:r>
            <a:endParaRPr lang="zh-CN" altLang="en-US">
              <a:solidFill>
                <a:schemeClr val="lt1">
                  <a:lumMod val="100000"/>
                </a:schemeClr>
              </a:solidFill>
              <a:latin typeface="汉仪细秀体简 L"/>
              <a:ea typeface="汉仪细秀体简 L"/>
              <a:cs typeface="汉仪细秀体简 L" panose="00020600040101010101" charset="-122"/>
            </a:endParaRPr>
          </a:p>
        </p:txBody>
      </p:sp>
      <p:sp>
        <p:nvSpPr>
          <p:cNvPr id="1048650" name="标题 2"/>
          <p:cNvSpPr>
            <a:spLocks noGrp="1"/>
          </p:cNvSpPr>
          <p:nvPr>
            <p:ph type="title" idx="4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>
                <a:latin typeface="汉仪细秀体简 L"/>
                <a:ea typeface="汉仪细秀体简 L"/>
              </a:rPr>
              <a:t>2024年团聚和谐的春节</a:t>
            </a:r>
            <a:endParaRPr lang="zh-CN" altLang="en-US">
              <a:latin typeface="汉仪细秀体简 L"/>
              <a:ea typeface="汉仪细秀体简 L"/>
            </a:endParaRPr>
          </a:p>
        </p:txBody>
      </p:sp>
      <p:sp>
        <p:nvSpPr>
          <p:cNvPr id="1048652" name="文本占位符 3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4645025" y="1596390"/>
            <a:ext cx="731520" cy="4027170"/>
          </a:xfrm>
        </p:spPr>
        <p:txBody>
          <a:bodyPr/>
          <a:lstStyle/>
          <a:p>
            <a:r>
              <a:rPr lang="zh-CN" altLang="en-US">
                <a:latin typeface="汉仪细秀体简 L"/>
                <a:ea typeface="汉仪细秀体简 L"/>
              </a:rPr>
              <a:t>单击此处输入你的正文，文字是您思想的提炼，请尽量言简意赅的阐述观点</a:t>
            </a:r>
            <a:endParaRPr lang="zh-CN" altLang="en-US">
              <a:latin typeface="汉仪细秀体简 L"/>
              <a:ea typeface="汉仪细秀体简 L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任意多边形: 形状 11"/>
          <p:cNvSpPr/>
          <p:nvPr>
            <p:custDataLst>
              <p:tags r:id="rId4"/>
            </p:custDataLst>
          </p:nvPr>
        </p:nvSpPr>
        <p:spPr>
          <a:xfrm>
            <a:off x="2380298" y="842010"/>
            <a:ext cx="1097915" cy="2472690"/>
          </a:xfrm>
          <a:custGeom>
            <a:gdLst>
              <a:gd name="connsiteX0" fmla="*/ 281814 w 1489166"/>
              <a:gd name="connsiteY0" fmla="*/ 0 h 4106091"/>
              <a:gd name="connsiteX1" fmla="*/ 1207353 w 1489166"/>
              <a:gd name="connsiteY1" fmla="*/ 0 h 4106091"/>
              <a:gd name="connsiteX2" fmla="*/ 1341121 w 1489166"/>
              <a:gd name="connsiteY2" fmla="*/ 133768 h 4106091"/>
              <a:gd name="connsiteX3" fmla="*/ 1341121 w 1489166"/>
              <a:gd name="connsiteY3" fmla="*/ 134982 h 4106091"/>
              <a:gd name="connsiteX4" fmla="*/ 1387516 w 1489166"/>
              <a:gd name="connsiteY4" fmla="*/ 134982 h 4106091"/>
              <a:gd name="connsiteX5" fmla="*/ 1489166 w 1489166"/>
              <a:gd name="connsiteY5" fmla="*/ 236632 h 4106091"/>
              <a:gd name="connsiteX6" fmla="*/ 1489166 w 1489166"/>
              <a:gd name="connsiteY6" fmla="*/ 3886875 h 4106091"/>
              <a:gd name="connsiteX7" fmla="*/ 1387516 w 1489166"/>
              <a:gd name="connsiteY7" fmla="*/ 3988525 h 4106091"/>
              <a:gd name="connsiteX8" fmla="*/ 1337850 w 1489166"/>
              <a:gd name="connsiteY8" fmla="*/ 3988525 h 4106091"/>
              <a:gd name="connsiteX9" fmla="*/ 1330609 w 1489166"/>
              <a:gd name="connsiteY9" fmla="*/ 4024392 h 4106091"/>
              <a:gd name="connsiteX10" fmla="*/ 1207353 w 1489166"/>
              <a:gd name="connsiteY10" fmla="*/ 4106091 h 4106091"/>
              <a:gd name="connsiteX11" fmla="*/ 281814 w 1489166"/>
              <a:gd name="connsiteY11" fmla="*/ 4106091 h 4106091"/>
              <a:gd name="connsiteX12" fmla="*/ 158558 w 1489166"/>
              <a:gd name="connsiteY12" fmla="*/ 4024392 h 4106091"/>
              <a:gd name="connsiteX13" fmla="*/ 151317 w 1489166"/>
              <a:gd name="connsiteY13" fmla="*/ 3988525 h 4106091"/>
              <a:gd name="connsiteX14" fmla="*/ 101650 w 1489166"/>
              <a:gd name="connsiteY14" fmla="*/ 3988525 h 4106091"/>
              <a:gd name="connsiteX15" fmla="*/ 0 w 1489166"/>
              <a:gd name="connsiteY15" fmla="*/ 3886875 h 4106091"/>
              <a:gd name="connsiteX16" fmla="*/ 0 w 1489166"/>
              <a:gd name="connsiteY16" fmla="*/ 236632 h 4106091"/>
              <a:gd name="connsiteX17" fmla="*/ 101650 w 1489166"/>
              <a:gd name="connsiteY17" fmla="*/ 134982 h 4106091"/>
              <a:gd name="connsiteX18" fmla="*/ 148046 w 1489166"/>
              <a:gd name="connsiteY18" fmla="*/ 134982 h 4106091"/>
              <a:gd name="connsiteX19" fmla="*/ 148046 w 1489166"/>
              <a:gd name="connsiteY19" fmla="*/ 133768 h 4106091"/>
              <a:gd name="connsiteX20" fmla="*/ 281814 w 1489166"/>
              <a:gd name="connsiteY20" fmla="*/ 0 h 41060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89166" h="4106091">
                <a:moveTo>
                  <a:pt x="281814" y="0"/>
                </a:moveTo>
                <a:lnTo>
                  <a:pt x="1207353" y="0"/>
                </a:lnTo>
                <a:cubicBezTo>
                  <a:pt x="1281231" y="0"/>
                  <a:pt x="1341121" y="59890"/>
                  <a:pt x="1341121" y="133768"/>
                </a:cubicBezTo>
                <a:lnTo>
                  <a:pt x="1341121" y="134982"/>
                </a:lnTo>
                <a:lnTo>
                  <a:pt x="1387516" y="134982"/>
                </a:lnTo>
                <a:cubicBezTo>
                  <a:pt x="1443656" y="134982"/>
                  <a:pt x="1489166" y="180492"/>
                  <a:pt x="1489166" y="236632"/>
                </a:cubicBezTo>
                <a:lnTo>
                  <a:pt x="1489166" y="3886875"/>
                </a:lnTo>
                <a:cubicBezTo>
                  <a:pt x="1489166" y="3943015"/>
                  <a:pt x="1443656" y="3988525"/>
                  <a:pt x="1387516" y="3988525"/>
                </a:cubicBezTo>
                <a:lnTo>
                  <a:pt x="1337850" y="3988525"/>
                </a:lnTo>
                <a:lnTo>
                  <a:pt x="1330609" y="4024392"/>
                </a:lnTo>
                <a:cubicBezTo>
                  <a:pt x="1310302" y="4072403"/>
                  <a:pt x="1262762" y="4106091"/>
                  <a:pt x="1207353" y="4106091"/>
                </a:cubicBezTo>
                <a:lnTo>
                  <a:pt x="281814" y="4106091"/>
                </a:lnTo>
                <a:cubicBezTo>
                  <a:pt x="226406" y="4106091"/>
                  <a:pt x="178865" y="4072403"/>
                  <a:pt x="158558" y="4024392"/>
                </a:cubicBezTo>
                <a:lnTo>
                  <a:pt x="151317" y="3988525"/>
                </a:lnTo>
                <a:lnTo>
                  <a:pt x="101650" y="3988525"/>
                </a:lnTo>
                <a:cubicBezTo>
                  <a:pt x="45510" y="3988525"/>
                  <a:pt x="0" y="3943015"/>
                  <a:pt x="0" y="3886875"/>
                </a:cubicBezTo>
                <a:lnTo>
                  <a:pt x="0" y="236632"/>
                </a:lnTo>
                <a:cubicBezTo>
                  <a:pt x="0" y="180492"/>
                  <a:pt x="45510" y="134982"/>
                  <a:pt x="101650" y="134982"/>
                </a:cubicBezTo>
                <a:lnTo>
                  <a:pt x="148046" y="134982"/>
                </a:lnTo>
                <a:lnTo>
                  <a:pt x="148046" y="133768"/>
                </a:lnTo>
                <a:cubicBezTo>
                  <a:pt x="148046" y="59890"/>
                  <a:pt x="207936" y="0"/>
                  <a:pt x="28181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50" name="任意多边形: 形状 38"/>
          <p:cNvSpPr/>
          <p:nvPr>
            <p:custDataLst>
              <p:tags r:id="rId5"/>
            </p:custDataLst>
          </p:nvPr>
        </p:nvSpPr>
        <p:spPr>
          <a:xfrm rot="5400000">
            <a:off x="2652069" y="1073759"/>
            <a:ext cx="545370" cy="545305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bg2"/>
          </a:solidFill>
          <a:ln w="28575">
            <a:solidFill>
              <a:schemeClr val="accent5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52" name="序号"/>
          <p:cNvSpPr txBox="1"/>
          <p:nvPr>
            <p:custDataLst>
              <p:tags r:id="rId6"/>
            </p:custDataLst>
          </p:nvPr>
        </p:nvSpPr>
        <p:spPr>
          <a:xfrm>
            <a:off x="2685248" y="1083527"/>
            <a:ext cx="474859" cy="508838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solidFill>
                  <a:schemeClr val="accent1"/>
                </a:solidFill>
                <a:effectLst/>
                <a:latin typeface="MiSans Normal"/>
                <a:ea typeface="+mj-ea"/>
                <a:cs typeface="MiSans Normal" panose="00000500000000000000" charset="-122"/>
                <a:sym typeface="MiSans Normal"/>
              </a:rPr>
              <a:t>壹</a:t>
            </a:r>
            <a:endParaRPr lang="zh-CN" altLang="en-US" sz="2400">
              <a:solidFill>
                <a:schemeClr val="accent1"/>
              </a:solidFill>
              <a:effectLst/>
              <a:latin typeface="MiSans Normal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54" name="标题"/>
          <p:cNvSpPr txBox="1"/>
          <p:nvPr>
            <p:custDataLst>
              <p:tags r:id="rId7"/>
            </p:custDataLst>
          </p:nvPr>
        </p:nvSpPr>
        <p:spPr>
          <a:xfrm>
            <a:off x="2447925" y="1754505"/>
            <a:ext cx="962660" cy="1403350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目录标题</a:t>
            </a:r>
            <a:endParaRPr lang="zh-CN" alt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56" name="任意多边形: 形状 11"/>
          <p:cNvSpPr/>
          <p:nvPr>
            <p:custDataLst>
              <p:tags r:id="rId8"/>
            </p:custDataLst>
          </p:nvPr>
        </p:nvSpPr>
        <p:spPr>
          <a:xfrm>
            <a:off x="4744085" y="842010"/>
            <a:ext cx="1097915" cy="2472690"/>
          </a:xfrm>
          <a:custGeom>
            <a:gdLst>
              <a:gd name="connsiteX0" fmla="*/ 281814 w 1489166"/>
              <a:gd name="connsiteY0" fmla="*/ 0 h 4106091"/>
              <a:gd name="connsiteX1" fmla="*/ 1207353 w 1489166"/>
              <a:gd name="connsiteY1" fmla="*/ 0 h 4106091"/>
              <a:gd name="connsiteX2" fmla="*/ 1341121 w 1489166"/>
              <a:gd name="connsiteY2" fmla="*/ 133768 h 4106091"/>
              <a:gd name="connsiteX3" fmla="*/ 1341121 w 1489166"/>
              <a:gd name="connsiteY3" fmla="*/ 134982 h 4106091"/>
              <a:gd name="connsiteX4" fmla="*/ 1387516 w 1489166"/>
              <a:gd name="connsiteY4" fmla="*/ 134982 h 4106091"/>
              <a:gd name="connsiteX5" fmla="*/ 1489166 w 1489166"/>
              <a:gd name="connsiteY5" fmla="*/ 236632 h 4106091"/>
              <a:gd name="connsiteX6" fmla="*/ 1489166 w 1489166"/>
              <a:gd name="connsiteY6" fmla="*/ 3886875 h 4106091"/>
              <a:gd name="connsiteX7" fmla="*/ 1387516 w 1489166"/>
              <a:gd name="connsiteY7" fmla="*/ 3988525 h 4106091"/>
              <a:gd name="connsiteX8" fmla="*/ 1337850 w 1489166"/>
              <a:gd name="connsiteY8" fmla="*/ 3988525 h 4106091"/>
              <a:gd name="connsiteX9" fmla="*/ 1330609 w 1489166"/>
              <a:gd name="connsiteY9" fmla="*/ 4024392 h 4106091"/>
              <a:gd name="connsiteX10" fmla="*/ 1207353 w 1489166"/>
              <a:gd name="connsiteY10" fmla="*/ 4106091 h 4106091"/>
              <a:gd name="connsiteX11" fmla="*/ 281814 w 1489166"/>
              <a:gd name="connsiteY11" fmla="*/ 4106091 h 4106091"/>
              <a:gd name="connsiteX12" fmla="*/ 158558 w 1489166"/>
              <a:gd name="connsiteY12" fmla="*/ 4024392 h 4106091"/>
              <a:gd name="connsiteX13" fmla="*/ 151317 w 1489166"/>
              <a:gd name="connsiteY13" fmla="*/ 3988525 h 4106091"/>
              <a:gd name="connsiteX14" fmla="*/ 101650 w 1489166"/>
              <a:gd name="connsiteY14" fmla="*/ 3988525 h 4106091"/>
              <a:gd name="connsiteX15" fmla="*/ 0 w 1489166"/>
              <a:gd name="connsiteY15" fmla="*/ 3886875 h 4106091"/>
              <a:gd name="connsiteX16" fmla="*/ 0 w 1489166"/>
              <a:gd name="connsiteY16" fmla="*/ 236632 h 4106091"/>
              <a:gd name="connsiteX17" fmla="*/ 101650 w 1489166"/>
              <a:gd name="connsiteY17" fmla="*/ 134982 h 4106091"/>
              <a:gd name="connsiteX18" fmla="*/ 148046 w 1489166"/>
              <a:gd name="connsiteY18" fmla="*/ 134982 h 4106091"/>
              <a:gd name="connsiteX19" fmla="*/ 148046 w 1489166"/>
              <a:gd name="connsiteY19" fmla="*/ 133768 h 4106091"/>
              <a:gd name="connsiteX20" fmla="*/ 281814 w 1489166"/>
              <a:gd name="connsiteY20" fmla="*/ 0 h 41060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89166" h="4106091">
                <a:moveTo>
                  <a:pt x="281814" y="0"/>
                </a:moveTo>
                <a:lnTo>
                  <a:pt x="1207353" y="0"/>
                </a:lnTo>
                <a:cubicBezTo>
                  <a:pt x="1281231" y="0"/>
                  <a:pt x="1341121" y="59890"/>
                  <a:pt x="1341121" y="133768"/>
                </a:cubicBezTo>
                <a:lnTo>
                  <a:pt x="1341121" y="134982"/>
                </a:lnTo>
                <a:lnTo>
                  <a:pt x="1387516" y="134982"/>
                </a:lnTo>
                <a:cubicBezTo>
                  <a:pt x="1443656" y="134982"/>
                  <a:pt x="1489166" y="180492"/>
                  <a:pt x="1489166" y="236632"/>
                </a:cubicBezTo>
                <a:lnTo>
                  <a:pt x="1489166" y="3886875"/>
                </a:lnTo>
                <a:cubicBezTo>
                  <a:pt x="1489166" y="3943015"/>
                  <a:pt x="1443656" y="3988525"/>
                  <a:pt x="1387516" y="3988525"/>
                </a:cubicBezTo>
                <a:lnTo>
                  <a:pt x="1337850" y="3988525"/>
                </a:lnTo>
                <a:lnTo>
                  <a:pt x="1330609" y="4024392"/>
                </a:lnTo>
                <a:cubicBezTo>
                  <a:pt x="1310302" y="4072403"/>
                  <a:pt x="1262762" y="4106091"/>
                  <a:pt x="1207353" y="4106091"/>
                </a:cubicBezTo>
                <a:lnTo>
                  <a:pt x="281814" y="4106091"/>
                </a:lnTo>
                <a:cubicBezTo>
                  <a:pt x="226406" y="4106091"/>
                  <a:pt x="178865" y="4072403"/>
                  <a:pt x="158558" y="4024392"/>
                </a:cubicBezTo>
                <a:lnTo>
                  <a:pt x="151317" y="3988525"/>
                </a:lnTo>
                <a:lnTo>
                  <a:pt x="101650" y="3988525"/>
                </a:lnTo>
                <a:cubicBezTo>
                  <a:pt x="45510" y="3988525"/>
                  <a:pt x="0" y="3943015"/>
                  <a:pt x="0" y="3886875"/>
                </a:cubicBezTo>
                <a:lnTo>
                  <a:pt x="0" y="236632"/>
                </a:lnTo>
                <a:cubicBezTo>
                  <a:pt x="0" y="180492"/>
                  <a:pt x="45510" y="134982"/>
                  <a:pt x="101650" y="134982"/>
                </a:cubicBezTo>
                <a:lnTo>
                  <a:pt x="148046" y="134982"/>
                </a:lnTo>
                <a:lnTo>
                  <a:pt x="148046" y="133768"/>
                </a:lnTo>
                <a:cubicBezTo>
                  <a:pt x="148046" y="59890"/>
                  <a:pt x="207936" y="0"/>
                  <a:pt x="28181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58" name="任意多边形: 形状 38"/>
          <p:cNvSpPr/>
          <p:nvPr>
            <p:custDataLst>
              <p:tags r:id="rId9"/>
            </p:custDataLst>
          </p:nvPr>
        </p:nvSpPr>
        <p:spPr>
          <a:xfrm rot="5400000">
            <a:off x="5020619" y="1073759"/>
            <a:ext cx="545370" cy="545305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bg2"/>
          </a:solidFill>
          <a:ln w="28575">
            <a:solidFill>
              <a:schemeClr val="accent5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60" name="序号"/>
          <p:cNvSpPr txBox="1"/>
          <p:nvPr>
            <p:custDataLst>
              <p:tags r:id="rId10"/>
            </p:custDataLst>
          </p:nvPr>
        </p:nvSpPr>
        <p:spPr>
          <a:xfrm>
            <a:off x="5063777" y="1083527"/>
            <a:ext cx="474859" cy="508838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solidFill>
                  <a:schemeClr val="accent1"/>
                </a:solidFill>
                <a:effectLst/>
                <a:latin typeface="MiSans Normal"/>
                <a:ea typeface="+mj-ea"/>
                <a:cs typeface="MiSans Normal" panose="00000500000000000000" charset="-122"/>
                <a:sym typeface="MiSans Normal"/>
              </a:rPr>
              <a:t>贰</a:t>
            </a:r>
            <a:endParaRPr lang="zh-CN" altLang="en-US" sz="2400">
              <a:solidFill>
                <a:schemeClr val="accent1"/>
              </a:solidFill>
              <a:effectLst/>
              <a:latin typeface="MiSans Normal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62" name="标题"/>
          <p:cNvSpPr txBox="1"/>
          <p:nvPr>
            <p:custDataLst>
              <p:tags r:id="rId11"/>
            </p:custDataLst>
          </p:nvPr>
        </p:nvSpPr>
        <p:spPr>
          <a:xfrm>
            <a:off x="4812030" y="1754505"/>
            <a:ext cx="962660" cy="1403350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春节的起源和历史</a:t>
            </a:r>
            <a:endParaRPr lang="zh-CN" alt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64" name="任意多边形: 形状 11"/>
          <p:cNvSpPr/>
          <p:nvPr>
            <p:custDataLst>
              <p:tags r:id="rId12"/>
            </p:custDataLst>
          </p:nvPr>
        </p:nvSpPr>
        <p:spPr>
          <a:xfrm>
            <a:off x="7112635" y="842010"/>
            <a:ext cx="1097915" cy="2472690"/>
          </a:xfrm>
          <a:custGeom>
            <a:gdLst>
              <a:gd name="connsiteX0" fmla="*/ 281814 w 1489166"/>
              <a:gd name="connsiteY0" fmla="*/ 0 h 4106091"/>
              <a:gd name="connsiteX1" fmla="*/ 1207353 w 1489166"/>
              <a:gd name="connsiteY1" fmla="*/ 0 h 4106091"/>
              <a:gd name="connsiteX2" fmla="*/ 1341121 w 1489166"/>
              <a:gd name="connsiteY2" fmla="*/ 133768 h 4106091"/>
              <a:gd name="connsiteX3" fmla="*/ 1341121 w 1489166"/>
              <a:gd name="connsiteY3" fmla="*/ 134982 h 4106091"/>
              <a:gd name="connsiteX4" fmla="*/ 1387516 w 1489166"/>
              <a:gd name="connsiteY4" fmla="*/ 134982 h 4106091"/>
              <a:gd name="connsiteX5" fmla="*/ 1489166 w 1489166"/>
              <a:gd name="connsiteY5" fmla="*/ 236632 h 4106091"/>
              <a:gd name="connsiteX6" fmla="*/ 1489166 w 1489166"/>
              <a:gd name="connsiteY6" fmla="*/ 3886875 h 4106091"/>
              <a:gd name="connsiteX7" fmla="*/ 1387516 w 1489166"/>
              <a:gd name="connsiteY7" fmla="*/ 3988525 h 4106091"/>
              <a:gd name="connsiteX8" fmla="*/ 1337850 w 1489166"/>
              <a:gd name="connsiteY8" fmla="*/ 3988525 h 4106091"/>
              <a:gd name="connsiteX9" fmla="*/ 1330609 w 1489166"/>
              <a:gd name="connsiteY9" fmla="*/ 4024392 h 4106091"/>
              <a:gd name="connsiteX10" fmla="*/ 1207353 w 1489166"/>
              <a:gd name="connsiteY10" fmla="*/ 4106091 h 4106091"/>
              <a:gd name="connsiteX11" fmla="*/ 281814 w 1489166"/>
              <a:gd name="connsiteY11" fmla="*/ 4106091 h 4106091"/>
              <a:gd name="connsiteX12" fmla="*/ 158558 w 1489166"/>
              <a:gd name="connsiteY12" fmla="*/ 4024392 h 4106091"/>
              <a:gd name="connsiteX13" fmla="*/ 151317 w 1489166"/>
              <a:gd name="connsiteY13" fmla="*/ 3988525 h 4106091"/>
              <a:gd name="connsiteX14" fmla="*/ 101650 w 1489166"/>
              <a:gd name="connsiteY14" fmla="*/ 3988525 h 4106091"/>
              <a:gd name="connsiteX15" fmla="*/ 0 w 1489166"/>
              <a:gd name="connsiteY15" fmla="*/ 3886875 h 4106091"/>
              <a:gd name="connsiteX16" fmla="*/ 0 w 1489166"/>
              <a:gd name="connsiteY16" fmla="*/ 236632 h 4106091"/>
              <a:gd name="connsiteX17" fmla="*/ 101650 w 1489166"/>
              <a:gd name="connsiteY17" fmla="*/ 134982 h 4106091"/>
              <a:gd name="connsiteX18" fmla="*/ 148046 w 1489166"/>
              <a:gd name="connsiteY18" fmla="*/ 134982 h 4106091"/>
              <a:gd name="connsiteX19" fmla="*/ 148046 w 1489166"/>
              <a:gd name="connsiteY19" fmla="*/ 133768 h 4106091"/>
              <a:gd name="connsiteX20" fmla="*/ 281814 w 1489166"/>
              <a:gd name="connsiteY20" fmla="*/ 0 h 41060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89166" h="4106091">
                <a:moveTo>
                  <a:pt x="281814" y="0"/>
                </a:moveTo>
                <a:lnTo>
                  <a:pt x="1207353" y="0"/>
                </a:lnTo>
                <a:cubicBezTo>
                  <a:pt x="1281231" y="0"/>
                  <a:pt x="1341121" y="59890"/>
                  <a:pt x="1341121" y="133768"/>
                </a:cubicBezTo>
                <a:lnTo>
                  <a:pt x="1341121" y="134982"/>
                </a:lnTo>
                <a:lnTo>
                  <a:pt x="1387516" y="134982"/>
                </a:lnTo>
                <a:cubicBezTo>
                  <a:pt x="1443656" y="134982"/>
                  <a:pt x="1489166" y="180492"/>
                  <a:pt x="1489166" y="236632"/>
                </a:cubicBezTo>
                <a:lnTo>
                  <a:pt x="1489166" y="3886875"/>
                </a:lnTo>
                <a:cubicBezTo>
                  <a:pt x="1489166" y="3943015"/>
                  <a:pt x="1443656" y="3988525"/>
                  <a:pt x="1387516" y="3988525"/>
                </a:cubicBezTo>
                <a:lnTo>
                  <a:pt x="1337850" y="3988525"/>
                </a:lnTo>
                <a:lnTo>
                  <a:pt x="1330609" y="4024392"/>
                </a:lnTo>
                <a:cubicBezTo>
                  <a:pt x="1310302" y="4072403"/>
                  <a:pt x="1262762" y="4106091"/>
                  <a:pt x="1207353" y="4106091"/>
                </a:cubicBezTo>
                <a:lnTo>
                  <a:pt x="281814" y="4106091"/>
                </a:lnTo>
                <a:cubicBezTo>
                  <a:pt x="226406" y="4106091"/>
                  <a:pt x="178865" y="4072403"/>
                  <a:pt x="158558" y="4024392"/>
                </a:cubicBezTo>
                <a:lnTo>
                  <a:pt x="151317" y="3988525"/>
                </a:lnTo>
                <a:lnTo>
                  <a:pt x="101650" y="3988525"/>
                </a:lnTo>
                <a:cubicBezTo>
                  <a:pt x="45510" y="3988525"/>
                  <a:pt x="0" y="3943015"/>
                  <a:pt x="0" y="3886875"/>
                </a:cubicBezTo>
                <a:lnTo>
                  <a:pt x="0" y="236632"/>
                </a:lnTo>
                <a:cubicBezTo>
                  <a:pt x="0" y="180492"/>
                  <a:pt x="45510" y="134982"/>
                  <a:pt x="101650" y="134982"/>
                </a:cubicBezTo>
                <a:lnTo>
                  <a:pt x="148046" y="134982"/>
                </a:lnTo>
                <a:lnTo>
                  <a:pt x="148046" y="133768"/>
                </a:lnTo>
                <a:cubicBezTo>
                  <a:pt x="148046" y="59890"/>
                  <a:pt x="207936" y="0"/>
                  <a:pt x="28181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66" name="任意多边形: 形状 38"/>
          <p:cNvSpPr/>
          <p:nvPr>
            <p:custDataLst>
              <p:tags r:id="rId13"/>
            </p:custDataLst>
          </p:nvPr>
        </p:nvSpPr>
        <p:spPr>
          <a:xfrm rot="5400000">
            <a:off x="7389169" y="1073759"/>
            <a:ext cx="545370" cy="545305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bg2"/>
          </a:solidFill>
          <a:ln w="28575">
            <a:solidFill>
              <a:schemeClr val="accent5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68" name="序号"/>
          <p:cNvSpPr txBox="1"/>
          <p:nvPr>
            <p:custDataLst>
              <p:tags r:id="rId14"/>
            </p:custDataLst>
          </p:nvPr>
        </p:nvSpPr>
        <p:spPr>
          <a:xfrm>
            <a:off x="7419627" y="1096227"/>
            <a:ext cx="474859" cy="508838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solidFill>
                  <a:schemeClr val="accent1"/>
                </a:solidFill>
                <a:effectLst/>
                <a:latin typeface="MiSans Normal"/>
                <a:ea typeface="+mj-ea"/>
                <a:cs typeface="MiSans Normal" panose="00000500000000000000" charset="-122"/>
                <a:sym typeface="MiSans Normal"/>
              </a:rPr>
              <a:t>叁</a:t>
            </a:r>
            <a:endParaRPr lang="zh-CN" altLang="en-US" sz="2400">
              <a:solidFill>
                <a:schemeClr val="accent1"/>
              </a:solidFill>
              <a:effectLst/>
              <a:latin typeface="MiSans Normal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70" name="标题"/>
          <p:cNvSpPr txBox="1"/>
          <p:nvPr>
            <p:custDataLst>
              <p:tags r:id="rId15"/>
            </p:custDataLst>
          </p:nvPr>
        </p:nvSpPr>
        <p:spPr>
          <a:xfrm>
            <a:off x="7180580" y="1754505"/>
            <a:ext cx="962660" cy="1403350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2024年春节的特点</a:t>
            </a:r>
            <a:endParaRPr lang="zh-CN" alt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72" name="任意多边形: 形状 11"/>
          <p:cNvSpPr/>
          <p:nvPr>
            <p:custDataLst>
              <p:tags r:id="rId16"/>
            </p:custDataLst>
          </p:nvPr>
        </p:nvSpPr>
        <p:spPr>
          <a:xfrm>
            <a:off x="1422718" y="3622040"/>
            <a:ext cx="1097915" cy="2472690"/>
          </a:xfrm>
          <a:custGeom>
            <a:gdLst>
              <a:gd name="connsiteX0" fmla="*/ 281814 w 1489166"/>
              <a:gd name="connsiteY0" fmla="*/ 0 h 4106091"/>
              <a:gd name="connsiteX1" fmla="*/ 1207353 w 1489166"/>
              <a:gd name="connsiteY1" fmla="*/ 0 h 4106091"/>
              <a:gd name="connsiteX2" fmla="*/ 1341121 w 1489166"/>
              <a:gd name="connsiteY2" fmla="*/ 133768 h 4106091"/>
              <a:gd name="connsiteX3" fmla="*/ 1341121 w 1489166"/>
              <a:gd name="connsiteY3" fmla="*/ 134982 h 4106091"/>
              <a:gd name="connsiteX4" fmla="*/ 1387516 w 1489166"/>
              <a:gd name="connsiteY4" fmla="*/ 134982 h 4106091"/>
              <a:gd name="connsiteX5" fmla="*/ 1489166 w 1489166"/>
              <a:gd name="connsiteY5" fmla="*/ 236632 h 4106091"/>
              <a:gd name="connsiteX6" fmla="*/ 1489166 w 1489166"/>
              <a:gd name="connsiteY6" fmla="*/ 3886875 h 4106091"/>
              <a:gd name="connsiteX7" fmla="*/ 1387516 w 1489166"/>
              <a:gd name="connsiteY7" fmla="*/ 3988525 h 4106091"/>
              <a:gd name="connsiteX8" fmla="*/ 1337850 w 1489166"/>
              <a:gd name="connsiteY8" fmla="*/ 3988525 h 4106091"/>
              <a:gd name="connsiteX9" fmla="*/ 1330609 w 1489166"/>
              <a:gd name="connsiteY9" fmla="*/ 4024392 h 4106091"/>
              <a:gd name="connsiteX10" fmla="*/ 1207353 w 1489166"/>
              <a:gd name="connsiteY10" fmla="*/ 4106091 h 4106091"/>
              <a:gd name="connsiteX11" fmla="*/ 281814 w 1489166"/>
              <a:gd name="connsiteY11" fmla="*/ 4106091 h 4106091"/>
              <a:gd name="connsiteX12" fmla="*/ 158558 w 1489166"/>
              <a:gd name="connsiteY12" fmla="*/ 4024392 h 4106091"/>
              <a:gd name="connsiteX13" fmla="*/ 151317 w 1489166"/>
              <a:gd name="connsiteY13" fmla="*/ 3988525 h 4106091"/>
              <a:gd name="connsiteX14" fmla="*/ 101650 w 1489166"/>
              <a:gd name="connsiteY14" fmla="*/ 3988525 h 4106091"/>
              <a:gd name="connsiteX15" fmla="*/ 0 w 1489166"/>
              <a:gd name="connsiteY15" fmla="*/ 3886875 h 4106091"/>
              <a:gd name="connsiteX16" fmla="*/ 0 w 1489166"/>
              <a:gd name="connsiteY16" fmla="*/ 236632 h 4106091"/>
              <a:gd name="connsiteX17" fmla="*/ 101650 w 1489166"/>
              <a:gd name="connsiteY17" fmla="*/ 134982 h 4106091"/>
              <a:gd name="connsiteX18" fmla="*/ 148046 w 1489166"/>
              <a:gd name="connsiteY18" fmla="*/ 134982 h 4106091"/>
              <a:gd name="connsiteX19" fmla="*/ 148046 w 1489166"/>
              <a:gd name="connsiteY19" fmla="*/ 133768 h 4106091"/>
              <a:gd name="connsiteX20" fmla="*/ 281814 w 1489166"/>
              <a:gd name="connsiteY20" fmla="*/ 0 h 41060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89166" h="4106091">
                <a:moveTo>
                  <a:pt x="281814" y="0"/>
                </a:moveTo>
                <a:lnTo>
                  <a:pt x="1207353" y="0"/>
                </a:lnTo>
                <a:cubicBezTo>
                  <a:pt x="1281231" y="0"/>
                  <a:pt x="1341121" y="59890"/>
                  <a:pt x="1341121" y="133768"/>
                </a:cubicBezTo>
                <a:lnTo>
                  <a:pt x="1341121" y="134982"/>
                </a:lnTo>
                <a:lnTo>
                  <a:pt x="1387516" y="134982"/>
                </a:lnTo>
                <a:cubicBezTo>
                  <a:pt x="1443656" y="134982"/>
                  <a:pt x="1489166" y="180492"/>
                  <a:pt x="1489166" y="236632"/>
                </a:cubicBezTo>
                <a:lnTo>
                  <a:pt x="1489166" y="3886875"/>
                </a:lnTo>
                <a:cubicBezTo>
                  <a:pt x="1489166" y="3943015"/>
                  <a:pt x="1443656" y="3988525"/>
                  <a:pt x="1387516" y="3988525"/>
                </a:cubicBezTo>
                <a:lnTo>
                  <a:pt x="1337850" y="3988525"/>
                </a:lnTo>
                <a:lnTo>
                  <a:pt x="1330609" y="4024392"/>
                </a:lnTo>
                <a:cubicBezTo>
                  <a:pt x="1310302" y="4072403"/>
                  <a:pt x="1262762" y="4106091"/>
                  <a:pt x="1207353" y="4106091"/>
                </a:cubicBezTo>
                <a:lnTo>
                  <a:pt x="281814" y="4106091"/>
                </a:lnTo>
                <a:cubicBezTo>
                  <a:pt x="226406" y="4106091"/>
                  <a:pt x="178865" y="4072403"/>
                  <a:pt x="158558" y="4024392"/>
                </a:cubicBezTo>
                <a:lnTo>
                  <a:pt x="151317" y="3988525"/>
                </a:lnTo>
                <a:lnTo>
                  <a:pt x="101650" y="3988525"/>
                </a:lnTo>
                <a:cubicBezTo>
                  <a:pt x="45510" y="3988525"/>
                  <a:pt x="0" y="3943015"/>
                  <a:pt x="0" y="3886875"/>
                </a:cubicBezTo>
                <a:lnTo>
                  <a:pt x="0" y="236632"/>
                </a:lnTo>
                <a:cubicBezTo>
                  <a:pt x="0" y="180492"/>
                  <a:pt x="45510" y="134982"/>
                  <a:pt x="101650" y="134982"/>
                </a:cubicBezTo>
                <a:lnTo>
                  <a:pt x="148046" y="134982"/>
                </a:lnTo>
                <a:lnTo>
                  <a:pt x="148046" y="133768"/>
                </a:lnTo>
                <a:cubicBezTo>
                  <a:pt x="148046" y="59890"/>
                  <a:pt x="207936" y="0"/>
                  <a:pt x="28181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74" name="任意多边形: 形状 38"/>
          <p:cNvSpPr/>
          <p:nvPr>
            <p:custDataLst>
              <p:tags r:id="rId17"/>
            </p:custDataLst>
          </p:nvPr>
        </p:nvSpPr>
        <p:spPr>
          <a:xfrm rot="5400000">
            <a:off x="1699252" y="3853789"/>
            <a:ext cx="545370" cy="545305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bg2"/>
          </a:solidFill>
          <a:ln w="28575">
            <a:solidFill>
              <a:schemeClr val="accent5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76" name="序号"/>
          <p:cNvSpPr txBox="1"/>
          <p:nvPr>
            <p:custDataLst>
              <p:tags r:id="rId18"/>
            </p:custDataLst>
          </p:nvPr>
        </p:nvSpPr>
        <p:spPr>
          <a:xfrm>
            <a:off x="1730617" y="3882607"/>
            <a:ext cx="474859" cy="508838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solidFill>
                  <a:schemeClr val="accent1"/>
                </a:solidFill>
                <a:effectLst/>
                <a:latin typeface="MiSans Normal"/>
                <a:ea typeface="+mj-ea"/>
                <a:cs typeface="MiSans Normal" panose="00000500000000000000" charset="-122"/>
                <a:sym typeface="MiSans Normal"/>
              </a:rPr>
              <a:t>肆</a:t>
            </a:r>
            <a:endParaRPr lang="zh-CN" altLang="en-US" sz="2400">
              <a:solidFill>
                <a:schemeClr val="accent1"/>
              </a:solidFill>
              <a:effectLst/>
              <a:latin typeface="MiSans Normal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78" name="标题"/>
          <p:cNvSpPr txBox="1"/>
          <p:nvPr>
            <p:custDataLst>
              <p:tags r:id="rId19"/>
            </p:custDataLst>
          </p:nvPr>
        </p:nvSpPr>
        <p:spPr>
          <a:xfrm>
            <a:off x="1490345" y="4534535"/>
            <a:ext cx="962660" cy="1403350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春节的传统习俗</a:t>
            </a:r>
            <a:endParaRPr lang="zh-CN" alt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80" name="任意多边形: 形状 11"/>
          <p:cNvSpPr/>
          <p:nvPr>
            <p:custDataLst>
              <p:tags r:id="rId20"/>
            </p:custDataLst>
          </p:nvPr>
        </p:nvSpPr>
        <p:spPr>
          <a:xfrm>
            <a:off x="3636963" y="3622040"/>
            <a:ext cx="1097915" cy="2472690"/>
          </a:xfrm>
          <a:custGeom>
            <a:gdLst>
              <a:gd name="connsiteX0" fmla="*/ 281814 w 1489166"/>
              <a:gd name="connsiteY0" fmla="*/ 0 h 4106091"/>
              <a:gd name="connsiteX1" fmla="*/ 1207353 w 1489166"/>
              <a:gd name="connsiteY1" fmla="*/ 0 h 4106091"/>
              <a:gd name="connsiteX2" fmla="*/ 1341121 w 1489166"/>
              <a:gd name="connsiteY2" fmla="*/ 133768 h 4106091"/>
              <a:gd name="connsiteX3" fmla="*/ 1341121 w 1489166"/>
              <a:gd name="connsiteY3" fmla="*/ 134982 h 4106091"/>
              <a:gd name="connsiteX4" fmla="*/ 1387516 w 1489166"/>
              <a:gd name="connsiteY4" fmla="*/ 134982 h 4106091"/>
              <a:gd name="connsiteX5" fmla="*/ 1489166 w 1489166"/>
              <a:gd name="connsiteY5" fmla="*/ 236632 h 4106091"/>
              <a:gd name="connsiteX6" fmla="*/ 1489166 w 1489166"/>
              <a:gd name="connsiteY6" fmla="*/ 3886875 h 4106091"/>
              <a:gd name="connsiteX7" fmla="*/ 1387516 w 1489166"/>
              <a:gd name="connsiteY7" fmla="*/ 3988525 h 4106091"/>
              <a:gd name="connsiteX8" fmla="*/ 1337850 w 1489166"/>
              <a:gd name="connsiteY8" fmla="*/ 3988525 h 4106091"/>
              <a:gd name="connsiteX9" fmla="*/ 1330609 w 1489166"/>
              <a:gd name="connsiteY9" fmla="*/ 4024392 h 4106091"/>
              <a:gd name="connsiteX10" fmla="*/ 1207353 w 1489166"/>
              <a:gd name="connsiteY10" fmla="*/ 4106091 h 4106091"/>
              <a:gd name="connsiteX11" fmla="*/ 281814 w 1489166"/>
              <a:gd name="connsiteY11" fmla="*/ 4106091 h 4106091"/>
              <a:gd name="connsiteX12" fmla="*/ 158558 w 1489166"/>
              <a:gd name="connsiteY12" fmla="*/ 4024392 h 4106091"/>
              <a:gd name="connsiteX13" fmla="*/ 151317 w 1489166"/>
              <a:gd name="connsiteY13" fmla="*/ 3988525 h 4106091"/>
              <a:gd name="connsiteX14" fmla="*/ 101650 w 1489166"/>
              <a:gd name="connsiteY14" fmla="*/ 3988525 h 4106091"/>
              <a:gd name="connsiteX15" fmla="*/ 0 w 1489166"/>
              <a:gd name="connsiteY15" fmla="*/ 3886875 h 4106091"/>
              <a:gd name="connsiteX16" fmla="*/ 0 w 1489166"/>
              <a:gd name="connsiteY16" fmla="*/ 236632 h 4106091"/>
              <a:gd name="connsiteX17" fmla="*/ 101650 w 1489166"/>
              <a:gd name="connsiteY17" fmla="*/ 134982 h 4106091"/>
              <a:gd name="connsiteX18" fmla="*/ 148046 w 1489166"/>
              <a:gd name="connsiteY18" fmla="*/ 134982 h 4106091"/>
              <a:gd name="connsiteX19" fmla="*/ 148046 w 1489166"/>
              <a:gd name="connsiteY19" fmla="*/ 133768 h 4106091"/>
              <a:gd name="connsiteX20" fmla="*/ 281814 w 1489166"/>
              <a:gd name="connsiteY20" fmla="*/ 0 h 41060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89166" h="4106091">
                <a:moveTo>
                  <a:pt x="281814" y="0"/>
                </a:moveTo>
                <a:lnTo>
                  <a:pt x="1207353" y="0"/>
                </a:lnTo>
                <a:cubicBezTo>
                  <a:pt x="1281231" y="0"/>
                  <a:pt x="1341121" y="59890"/>
                  <a:pt x="1341121" y="133768"/>
                </a:cubicBezTo>
                <a:lnTo>
                  <a:pt x="1341121" y="134982"/>
                </a:lnTo>
                <a:lnTo>
                  <a:pt x="1387516" y="134982"/>
                </a:lnTo>
                <a:cubicBezTo>
                  <a:pt x="1443656" y="134982"/>
                  <a:pt x="1489166" y="180492"/>
                  <a:pt x="1489166" y="236632"/>
                </a:cubicBezTo>
                <a:lnTo>
                  <a:pt x="1489166" y="3886875"/>
                </a:lnTo>
                <a:cubicBezTo>
                  <a:pt x="1489166" y="3943015"/>
                  <a:pt x="1443656" y="3988525"/>
                  <a:pt x="1387516" y="3988525"/>
                </a:cubicBezTo>
                <a:lnTo>
                  <a:pt x="1337850" y="3988525"/>
                </a:lnTo>
                <a:lnTo>
                  <a:pt x="1330609" y="4024392"/>
                </a:lnTo>
                <a:cubicBezTo>
                  <a:pt x="1310302" y="4072403"/>
                  <a:pt x="1262762" y="4106091"/>
                  <a:pt x="1207353" y="4106091"/>
                </a:cubicBezTo>
                <a:lnTo>
                  <a:pt x="281814" y="4106091"/>
                </a:lnTo>
                <a:cubicBezTo>
                  <a:pt x="226406" y="4106091"/>
                  <a:pt x="178865" y="4072403"/>
                  <a:pt x="158558" y="4024392"/>
                </a:cubicBezTo>
                <a:lnTo>
                  <a:pt x="151317" y="3988525"/>
                </a:lnTo>
                <a:lnTo>
                  <a:pt x="101650" y="3988525"/>
                </a:lnTo>
                <a:cubicBezTo>
                  <a:pt x="45510" y="3988525"/>
                  <a:pt x="0" y="3943015"/>
                  <a:pt x="0" y="3886875"/>
                </a:cubicBezTo>
                <a:lnTo>
                  <a:pt x="0" y="236632"/>
                </a:lnTo>
                <a:cubicBezTo>
                  <a:pt x="0" y="180492"/>
                  <a:pt x="45510" y="134982"/>
                  <a:pt x="101650" y="134982"/>
                </a:cubicBezTo>
                <a:lnTo>
                  <a:pt x="148046" y="134982"/>
                </a:lnTo>
                <a:lnTo>
                  <a:pt x="148046" y="133768"/>
                </a:lnTo>
                <a:cubicBezTo>
                  <a:pt x="148046" y="59890"/>
                  <a:pt x="207936" y="0"/>
                  <a:pt x="28181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82" name="任意多边形: 形状 38"/>
          <p:cNvSpPr/>
          <p:nvPr>
            <p:custDataLst>
              <p:tags r:id="rId21"/>
            </p:custDataLst>
          </p:nvPr>
        </p:nvSpPr>
        <p:spPr>
          <a:xfrm rot="5400000">
            <a:off x="3913497" y="3853789"/>
            <a:ext cx="545370" cy="545305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bg2"/>
          </a:solidFill>
          <a:ln w="28575">
            <a:solidFill>
              <a:schemeClr val="accent5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84" name="序号"/>
          <p:cNvSpPr txBox="1"/>
          <p:nvPr>
            <p:custDataLst>
              <p:tags r:id="rId22"/>
            </p:custDataLst>
          </p:nvPr>
        </p:nvSpPr>
        <p:spPr>
          <a:xfrm>
            <a:off x="3949398" y="3870814"/>
            <a:ext cx="474859" cy="508838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solidFill>
                  <a:schemeClr val="accent1"/>
                </a:solidFill>
                <a:effectLst/>
                <a:latin typeface="MiSans Normal"/>
                <a:ea typeface="+mj-ea"/>
                <a:cs typeface="MiSans Normal" panose="00000500000000000000" charset="-122"/>
                <a:sym typeface="MiSans Normal"/>
              </a:rPr>
              <a:t>伍</a:t>
            </a:r>
            <a:endParaRPr lang="zh-CN" altLang="en-US" sz="2400">
              <a:solidFill>
                <a:schemeClr val="accent1"/>
              </a:solidFill>
              <a:effectLst/>
              <a:latin typeface="MiSans Normal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86" name="标题"/>
          <p:cNvSpPr txBox="1"/>
          <p:nvPr>
            <p:custDataLst>
              <p:tags r:id="rId23"/>
            </p:custDataLst>
          </p:nvPr>
        </p:nvSpPr>
        <p:spPr>
          <a:xfrm>
            <a:off x="3704590" y="4534535"/>
            <a:ext cx="962660" cy="1403350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春节的文化内涵</a:t>
            </a:r>
            <a:endParaRPr lang="zh-CN" alt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88" name="任意多边形: 形状 11"/>
          <p:cNvSpPr/>
          <p:nvPr>
            <p:custDataLst>
              <p:tags r:id="rId24"/>
            </p:custDataLst>
          </p:nvPr>
        </p:nvSpPr>
        <p:spPr>
          <a:xfrm>
            <a:off x="8065453" y="3622040"/>
            <a:ext cx="1097915" cy="2472690"/>
          </a:xfrm>
          <a:custGeom>
            <a:gdLst>
              <a:gd name="connsiteX0" fmla="*/ 281814 w 1489166"/>
              <a:gd name="connsiteY0" fmla="*/ 0 h 4106091"/>
              <a:gd name="connsiteX1" fmla="*/ 1207353 w 1489166"/>
              <a:gd name="connsiteY1" fmla="*/ 0 h 4106091"/>
              <a:gd name="connsiteX2" fmla="*/ 1341121 w 1489166"/>
              <a:gd name="connsiteY2" fmla="*/ 133768 h 4106091"/>
              <a:gd name="connsiteX3" fmla="*/ 1341121 w 1489166"/>
              <a:gd name="connsiteY3" fmla="*/ 134982 h 4106091"/>
              <a:gd name="connsiteX4" fmla="*/ 1387516 w 1489166"/>
              <a:gd name="connsiteY4" fmla="*/ 134982 h 4106091"/>
              <a:gd name="connsiteX5" fmla="*/ 1489166 w 1489166"/>
              <a:gd name="connsiteY5" fmla="*/ 236632 h 4106091"/>
              <a:gd name="connsiteX6" fmla="*/ 1489166 w 1489166"/>
              <a:gd name="connsiteY6" fmla="*/ 3886875 h 4106091"/>
              <a:gd name="connsiteX7" fmla="*/ 1387516 w 1489166"/>
              <a:gd name="connsiteY7" fmla="*/ 3988525 h 4106091"/>
              <a:gd name="connsiteX8" fmla="*/ 1337850 w 1489166"/>
              <a:gd name="connsiteY8" fmla="*/ 3988525 h 4106091"/>
              <a:gd name="connsiteX9" fmla="*/ 1330609 w 1489166"/>
              <a:gd name="connsiteY9" fmla="*/ 4024392 h 4106091"/>
              <a:gd name="connsiteX10" fmla="*/ 1207353 w 1489166"/>
              <a:gd name="connsiteY10" fmla="*/ 4106091 h 4106091"/>
              <a:gd name="connsiteX11" fmla="*/ 281814 w 1489166"/>
              <a:gd name="connsiteY11" fmla="*/ 4106091 h 4106091"/>
              <a:gd name="connsiteX12" fmla="*/ 158558 w 1489166"/>
              <a:gd name="connsiteY12" fmla="*/ 4024392 h 4106091"/>
              <a:gd name="connsiteX13" fmla="*/ 151317 w 1489166"/>
              <a:gd name="connsiteY13" fmla="*/ 3988525 h 4106091"/>
              <a:gd name="connsiteX14" fmla="*/ 101650 w 1489166"/>
              <a:gd name="connsiteY14" fmla="*/ 3988525 h 4106091"/>
              <a:gd name="connsiteX15" fmla="*/ 0 w 1489166"/>
              <a:gd name="connsiteY15" fmla="*/ 3886875 h 4106091"/>
              <a:gd name="connsiteX16" fmla="*/ 0 w 1489166"/>
              <a:gd name="connsiteY16" fmla="*/ 236632 h 4106091"/>
              <a:gd name="connsiteX17" fmla="*/ 101650 w 1489166"/>
              <a:gd name="connsiteY17" fmla="*/ 134982 h 4106091"/>
              <a:gd name="connsiteX18" fmla="*/ 148046 w 1489166"/>
              <a:gd name="connsiteY18" fmla="*/ 134982 h 4106091"/>
              <a:gd name="connsiteX19" fmla="*/ 148046 w 1489166"/>
              <a:gd name="connsiteY19" fmla="*/ 133768 h 4106091"/>
              <a:gd name="connsiteX20" fmla="*/ 281814 w 1489166"/>
              <a:gd name="connsiteY20" fmla="*/ 0 h 41060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89166" h="4106091">
                <a:moveTo>
                  <a:pt x="281814" y="0"/>
                </a:moveTo>
                <a:lnTo>
                  <a:pt x="1207353" y="0"/>
                </a:lnTo>
                <a:cubicBezTo>
                  <a:pt x="1281231" y="0"/>
                  <a:pt x="1341121" y="59890"/>
                  <a:pt x="1341121" y="133768"/>
                </a:cubicBezTo>
                <a:lnTo>
                  <a:pt x="1341121" y="134982"/>
                </a:lnTo>
                <a:lnTo>
                  <a:pt x="1387516" y="134982"/>
                </a:lnTo>
                <a:cubicBezTo>
                  <a:pt x="1443656" y="134982"/>
                  <a:pt x="1489166" y="180492"/>
                  <a:pt x="1489166" y="236632"/>
                </a:cubicBezTo>
                <a:lnTo>
                  <a:pt x="1489166" y="3886875"/>
                </a:lnTo>
                <a:cubicBezTo>
                  <a:pt x="1489166" y="3943015"/>
                  <a:pt x="1443656" y="3988525"/>
                  <a:pt x="1387516" y="3988525"/>
                </a:cubicBezTo>
                <a:lnTo>
                  <a:pt x="1337850" y="3988525"/>
                </a:lnTo>
                <a:lnTo>
                  <a:pt x="1330609" y="4024392"/>
                </a:lnTo>
                <a:cubicBezTo>
                  <a:pt x="1310302" y="4072403"/>
                  <a:pt x="1262762" y="4106091"/>
                  <a:pt x="1207353" y="4106091"/>
                </a:cubicBezTo>
                <a:lnTo>
                  <a:pt x="281814" y="4106091"/>
                </a:lnTo>
                <a:cubicBezTo>
                  <a:pt x="226406" y="4106091"/>
                  <a:pt x="178865" y="4072403"/>
                  <a:pt x="158558" y="4024392"/>
                </a:cubicBezTo>
                <a:lnTo>
                  <a:pt x="151317" y="3988525"/>
                </a:lnTo>
                <a:lnTo>
                  <a:pt x="101650" y="3988525"/>
                </a:lnTo>
                <a:cubicBezTo>
                  <a:pt x="45510" y="3988525"/>
                  <a:pt x="0" y="3943015"/>
                  <a:pt x="0" y="3886875"/>
                </a:cubicBezTo>
                <a:lnTo>
                  <a:pt x="0" y="236632"/>
                </a:lnTo>
                <a:cubicBezTo>
                  <a:pt x="0" y="180492"/>
                  <a:pt x="45510" y="134982"/>
                  <a:pt x="101650" y="134982"/>
                </a:cubicBezTo>
                <a:lnTo>
                  <a:pt x="148046" y="134982"/>
                </a:lnTo>
                <a:lnTo>
                  <a:pt x="148046" y="133768"/>
                </a:lnTo>
                <a:cubicBezTo>
                  <a:pt x="148046" y="59890"/>
                  <a:pt x="207936" y="0"/>
                  <a:pt x="28181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90" name="任意多边形: 形状 38"/>
          <p:cNvSpPr/>
          <p:nvPr>
            <p:custDataLst>
              <p:tags r:id="rId25"/>
            </p:custDataLst>
          </p:nvPr>
        </p:nvSpPr>
        <p:spPr>
          <a:xfrm rot="5400000">
            <a:off x="8341987" y="3853789"/>
            <a:ext cx="545370" cy="545305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bg2"/>
          </a:solidFill>
          <a:ln w="28575">
            <a:solidFill>
              <a:schemeClr val="accent5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92" name="序号"/>
          <p:cNvSpPr txBox="1"/>
          <p:nvPr>
            <p:custDataLst>
              <p:tags r:id="rId26"/>
            </p:custDataLst>
          </p:nvPr>
        </p:nvSpPr>
        <p:spPr>
          <a:xfrm>
            <a:off x="8385145" y="3878071"/>
            <a:ext cx="474859" cy="508838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solidFill>
                  <a:schemeClr val="accent1"/>
                </a:solidFill>
                <a:effectLst/>
                <a:latin typeface="MiSans Normal"/>
                <a:ea typeface="+mj-ea"/>
                <a:cs typeface="MiSans Normal" panose="00000500000000000000" charset="-122"/>
                <a:sym typeface="MiSans Normal"/>
              </a:rPr>
              <a:t>柒</a:t>
            </a:r>
            <a:endParaRPr lang="zh-CN" altLang="en-US" sz="2400">
              <a:solidFill>
                <a:schemeClr val="accent1"/>
              </a:solidFill>
              <a:effectLst/>
              <a:latin typeface="MiSans Normal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94" name="标题"/>
          <p:cNvSpPr txBox="1"/>
          <p:nvPr>
            <p:custDataLst>
              <p:tags r:id="rId27"/>
            </p:custDataLst>
          </p:nvPr>
        </p:nvSpPr>
        <p:spPr>
          <a:xfrm>
            <a:off x="8133080" y="4534535"/>
            <a:ext cx="962660" cy="1403350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春节的意义和影响</a:t>
            </a:r>
            <a:endParaRPr lang="zh-CN" alt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96" name="任意多边形: 形状 11"/>
          <p:cNvSpPr/>
          <p:nvPr>
            <p:custDataLst>
              <p:tags r:id="rId28"/>
            </p:custDataLst>
          </p:nvPr>
        </p:nvSpPr>
        <p:spPr>
          <a:xfrm>
            <a:off x="5851208" y="3622040"/>
            <a:ext cx="1097915" cy="2472690"/>
          </a:xfrm>
          <a:custGeom>
            <a:gdLst>
              <a:gd name="connsiteX0" fmla="*/ 281814 w 1489166"/>
              <a:gd name="connsiteY0" fmla="*/ 0 h 4106091"/>
              <a:gd name="connsiteX1" fmla="*/ 1207353 w 1489166"/>
              <a:gd name="connsiteY1" fmla="*/ 0 h 4106091"/>
              <a:gd name="connsiteX2" fmla="*/ 1341121 w 1489166"/>
              <a:gd name="connsiteY2" fmla="*/ 133768 h 4106091"/>
              <a:gd name="connsiteX3" fmla="*/ 1341121 w 1489166"/>
              <a:gd name="connsiteY3" fmla="*/ 134982 h 4106091"/>
              <a:gd name="connsiteX4" fmla="*/ 1387516 w 1489166"/>
              <a:gd name="connsiteY4" fmla="*/ 134982 h 4106091"/>
              <a:gd name="connsiteX5" fmla="*/ 1489166 w 1489166"/>
              <a:gd name="connsiteY5" fmla="*/ 236632 h 4106091"/>
              <a:gd name="connsiteX6" fmla="*/ 1489166 w 1489166"/>
              <a:gd name="connsiteY6" fmla="*/ 3886875 h 4106091"/>
              <a:gd name="connsiteX7" fmla="*/ 1387516 w 1489166"/>
              <a:gd name="connsiteY7" fmla="*/ 3988525 h 4106091"/>
              <a:gd name="connsiteX8" fmla="*/ 1337850 w 1489166"/>
              <a:gd name="connsiteY8" fmla="*/ 3988525 h 4106091"/>
              <a:gd name="connsiteX9" fmla="*/ 1330609 w 1489166"/>
              <a:gd name="connsiteY9" fmla="*/ 4024392 h 4106091"/>
              <a:gd name="connsiteX10" fmla="*/ 1207353 w 1489166"/>
              <a:gd name="connsiteY10" fmla="*/ 4106091 h 4106091"/>
              <a:gd name="connsiteX11" fmla="*/ 281814 w 1489166"/>
              <a:gd name="connsiteY11" fmla="*/ 4106091 h 4106091"/>
              <a:gd name="connsiteX12" fmla="*/ 158558 w 1489166"/>
              <a:gd name="connsiteY12" fmla="*/ 4024392 h 4106091"/>
              <a:gd name="connsiteX13" fmla="*/ 151317 w 1489166"/>
              <a:gd name="connsiteY13" fmla="*/ 3988525 h 4106091"/>
              <a:gd name="connsiteX14" fmla="*/ 101650 w 1489166"/>
              <a:gd name="connsiteY14" fmla="*/ 3988525 h 4106091"/>
              <a:gd name="connsiteX15" fmla="*/ 0 w 1489166"/>
              <a:gd name="connsiteY15" fmla="*/ 3886875 h 4106091"/>
              <a:gd name="connsiteX16" fmla="*/ 0 w 1489166"/>
              <a:gd name="connsiteY16" fmla="*/ 236632 h 4106091"/>
              <a:gd name="connsiteX17" fmla="*/ 101650 w 1489166"/>
              <a:gd name="connsiteY17" fmla="*/ 134982 h 4106091"/>
              <a:gd name="connsiteX18" fmla="*/ 148046 w 1489166"/>
              <a:gd name="connsiteY18" fmla="*/ 134982 h 4106091"/>
              <a:gd name="connsiteX19" fmla="*/ 148046 w 1489166"/>
              <a:gd name="connsiteY19" fmla="*/ 133768 h 4106091"/>
              <a:gd name="connsiteX20" fmla="*/ 281814 w 1489166"/>
              <a:gd name="connsiteY20" fmla="*/ 0 h 41060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89166" h="4106091">
                <a:moveTo>
                  <a:pt x="281814" y="0"/>
                </a:moveTo>
                <a:lnTo>
                  <a:pt x="1207353" y="0"/>
                </a:lnTo>
                <a:cubicBezTo>
                  <a:pt x="1281231" y="0"/>
                  <a:pt x="1341121" y="59890"/>
                  <a:pt x="1341121" y="133768"/>
                </a:cubicBezTo>
                <a:lnTo>
                  <a:pt x="1341121" y="134982"/>
                </a:lnTo>
                <a:lnTo>
                  <a:pt x="1387516" y="134982"/>
                </a:lnTo>
                <a:cubicBezTo>
                  <a:pt x="1443656" y="134982"/>
                  <a:pt x="1489166" y="180492"/>
                  <a:pt x="1489166" y="236632"/>
                </a:cubicBezTo>
                <a:lnTo>
                  <a:pt x="1489166" y="3886875"/>
                </a:lnTo>
                <a:cubicBezTo>
                  <a:pt x="1489166" y="3943015"/>
                  <a:pt x="1443656" y="3988525"/>
                  <a:pt x="1387516" y="3988525"/>
                </a:cubicBezTo>
                <a:lnTo>
                  <a:pt x="1337850" y="3988525"/>
                </a:lnTo>
                <a:lnTo>
                  <a:pt x="1330609" y="4024392"/>
                </a:lnTo>
                <a:cubicBezTo>
                  <a:pt x="1310302" y="4072403"/>
                  <a:pt x="1262762" y="4106091"/>
                  <a:pt x="1207353" y="4106091"/>
                </a:cubicBezTo>
                <a:lnTo>
                  <a:pt x="281814" y="4106091"/>
                </a:lnTo>
                <a:cubicBezTo>
                  <a:pt x="226406" y="4106091"/>
                  <a:pt x="178865" y="4072403"/>
                  <a:pt x="158558" y="4024392"/>
                </a:cubicBezTo>
                <a:lnTo>
                  <a:pt x="151317" y="3988525"/>
                </a:lnTo>
                <a:lnTo>
                  <a:pt x="101650" y="3988525"/>
                </a:lnTo>
                <a:cubicBezTo>
                  <a:pt x="45510" y="3988525"/>
                  <a:pt x="0" y="3943015"/>
                  <a:pt x="0" y="3886875"/>
                </a:cubicBezTo>
                <a:lnTo>
                  <a:pt x="0" y="236632"/>
                </a:lnTo>
                <a:cubicBezTo>
                  <a:pt x="0" y="180492"/>
                  <a:pt x="45510" y="134982"/>
                  <a:pt x="101650" y="134982"/>
                </a:cubicBezTo>
                <a:lnTo>
                  <a:pt x="148046" y="134982"/>
                </a:lnTo>
                <a:lnTo>
                  <a:pt x="148046" y="133768"/>
                </a:lnTo>
                <a:cubicBezTo>
                  <a:pt x="148046" y="59890"/>
                  <a:pt x="207936" y="0"/>
                  <a:pt x="28181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98" name="任意多边形: 形状 38"/>
          <p:cNvSpPr/>
          <p:nvPr>
            <p:custDataLst>
              <p:tags r:id="rId29"/>
            </p:custDataLst>
          </p:nvPr>
        </p:nvSpPr>
        <p:spPr>
          <a:xfrm rot="5400000">
            <a:off x="6127742" y="3853789"/>
            <a:ext cx="545370" cy="545305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bg2"/>
          </a:solidFill>
          <a:ln w="28575">
            <a:solidFill>
              <a:schemeClr val="accent5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900" name="序号"/>
          <p:cNvSpPr txBox="1"/>
          <p:nvPr>
            <p:custDataLst>
              <p:tags r:id="rId30"/>
            </p:custDataLst>
          </p:nvPr>
        </p:nvSpPr>
        <p:spPr>
          <a:xfrm>
            <a:off x="6162736" y="3876257"/>
            <a:ext cx="474859" cy="508838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solidFill>
                  <a:schemeClr val="accent1"/>
                </a:solidFill>
                <a:effectLst/>
                <a:latin typeface="MiSans Normal"/>
                <a:ea typeface="+mj-ea"/>
                <a:cs typeface="MiSans Normal" panose="00000500000000000000" charset="-122"/>
                <a:sym typeface="MiSans Normal"/>
              </a:rPr>
              <a:t>陆</a:t>
            </a:r>
            <a:endParaRPr lang="zh-CN" altLang="en-US" sz="2400">
              <a:solidFill>
                <a:schemeClr val="accent1"/>
              </a:solidFill>
              <a:effectLst/>
              <a:latin typeface="MiSans Normal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902" name="标题"/>
          <p:cNvSpPr txBox="1"/>
          <p:nvPr>
            <p:custDataLst>
              <p:tags r:id="rId31"/>
            </p:custDataLst>
          </p:nvPr>
        </p:nvSpPr>
        <p:spPr>
          <a:xfrm>
            <a:off x="5918835" y="4534535"/>
            <a:ext cx="962660" cy="1403350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春节的庆祝方式</a:t>
            </a:r>
            <a:endParaRPr lang="zh-CN" alt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</p:spTree>
    <p:custDataLst>
      <p:tags r:id="rId3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章节标题</a:t>
            </a:r>
            <a:endParaRPr lang="zh-CN" altLang="en-US"/>
          </a:p>
        </p:txBody>
      </p:sp>
      <p:sp>
        <p:nvSpPr>
          <p:cNvPr id="1048946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第一章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春节的起源和历史</a:t>
            </a:r>
            <a:endParaRPr lang="zh-CN" altLang="en-US"/>
          </a:p>
        </p:txBody>
      </p:sp>
      <p:sp>
        <p:nvSpPr>
          <p:cNvPr id="104899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第二章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92" name="标题 1"/>
          <p:cNvSpPr>
            <a:spLocks noGrp="1"/>
          </p:cNvSpPr>
          <p:nvPr>
            <p:ph type="title" idx="8"/>
          </p:nvPr>
        </p:nvSpPr>
        <p:spPr/>
        <p:txBody>
          <a:bodyPr>
            <a:normAutofit fontScale="95122"/>
          </a:bodyPr>
          <a:lstStyle/>
          <a:p>
            <a:r>
              <a:rPr lang="zh-CN" altLang="en-US"/>
              <a:t>春节的起源和传说</a:t>
            </a:r>
            <a:endParaRPr lang="zh-CN" altLang="en-US"/>
          </a:p>
        </p:txBody>
      </p:sp>
      <p:sp>
        <p:nvSpPr>
          <p:cNvPr id="104909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起源：春节起源于古代新年的祭祀仪式，是中华民族最隆重的传统佳节，已传承了数千年。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传说：春节的起源蕴含着丰富的神话和传说，其中最为流传的是关于年兽的故事，人们用红纸、鞭炮和灯笼等物品来驱赶年兽，以求平安吉祥。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6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发展：春节随着历史的发展不断演变，逐渐成为了一个集拜神祭祖、祈福辟邪、亲朋团圆、欢庆娱乐和饮食为一体的民俗大节。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意义：春节在中国传统文化中占有重要地位，它不仅是一个节日，更是中华文化的代表之一，传承着中华民族的历史和文化。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74" name="标题 1"/>
          <p:cNvSpPr>
            <a:spLocks noGrp="1"/>
          </p:cNvSpPr>
          <p:nvPr>
            <p:ph type="title" idx="8"/>
          </p:nvPr>
        </p:nvSpPr>
        <p:spPr/>
        <p:txBody>
          <a:bodyPr>
            <a:normAutofit fontScale="97561"/>
          </a:bodyPr>
          <a:lstStyle/>
          <a:p>
            <a:r>
              <a:rPr lang="zh-CN" altLang="en-US"/>
              <a:t>春节的历史演变</a:t>
            </a:r>
            <a:endParaRPr lang="zh-CN" altLang="en-US"/>
          </a:p>
        </p:txBody>
      </p:sp>
      <p:sp>
        <p:nvSpPr>
          <p:cNvPr id="104917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成熟：在汉代，春节逐渐成为全国性的传统节日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起源：起源于上古时代的岁首祈年祭祀，由此演变而来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发展：在夏商周时期，春节逐渐形成并发展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传承与创新：在现代，春节不断融入新的元素和形式，传承与创新并存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64" name="标题 1"/>
          <p:cNvSpPr>
            <a:spLocks noGrp="1"/>
          </p:cNvSpPr>
          <p:nvPr>
            <p:ph type="title" idx="8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春节在中国文化中的地位</a:t>
            </a:r>
            <a:endParaRPr lang="zh-CN" altLang="en-US"/>
          </a:p>
        </p:txBody>
      </p:sp>
      <p:sp>
        <p:nvSpPr>
          <p:cNvPr id="1049266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春节是中国最重要的传统节日之一，具有悠久的历史和丰富的文化内涵。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春节象征着团圆、和谐和幸福，是家人团聚、亲情传递的重要时刻。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8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春节期间，人们会进行一系列的传统活动，如贴春联、放鞭炮、拜年等，这些活动承载着中华文化的精髓。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0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春节不仅仅是一个节日，更是一种文化传承和民族精神的体现，对于弘扬中华文化、增强民族凝聚力具有重要意义。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46" name="标题 1"/>
          <p:cNvSpPr>
            <a:spLocks noGrp="1"/>
          </p:cNvSpPr>
          <p:nvPr>
            <p:ph type="title" idx="8"/>
          </p:nvPr>
        </p:nvSpPr>
        <p:spPr/>
        <p:txBody>
          <a:bodyPr>
            <a:normAutofit fontScale="97561"/>
          </a:bodyPr>
          <a:lstStyle/>
          <a:p>
            <a:r>
              <a:rPr lang="zh-CN" altLang="en-US"/>
              <a:t>春节的象征意义</a:t>
            </a:r>
            <a:endParaRPr lang="zh-CN" altLang="en-US"/>
          </a:p>
        </p:txBody>
      </p:sp>
      <p:sp>
        <p:nvSpPr>
          <p:cNvPr id="104934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希望：春节是新的开始，象征着新的希望和机遇，鼓励人们迎接美好的未来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团圆：春节是中国最重要的传统节日之一，象征着家庭团聚和和谐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祥和：春节期间，人们会互相拜年，祝福亲朋好友，寓意着祥和与幸福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繁荣：春节期间，人们会进行各种庆祝活动，如贴春联、放鞭炮等，寓意着繁荣和兴旺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36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2024年春节的特点</a:t>
            </a:r>
            <a:endParaRPr lang="zh-CN" altLang="en-US"/>
          </a:p>
        </p:txBody>
      </p:sp>
      <p:sp>
        <p:nvSpPr>
          <p:cNvPr id="1049438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第三章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36" name="标题 1"/>
          <p:cNvSpPr>
            <a:spLocks noGrp="1"/>
          </p:cNvSpPr>
          <p:nvPr>
            <p:ph type="title" idx="8"/>
          </p:nvPr>
        </p:nvSpPr>
        <p:spPr/>
        <p:txBody>
          <a:bodyPr>
            <a:normAutofit fontScale="97561"/>
          </a:bodyPr>
          <a:lstStyle/>
          <a:p>
            <a:r>
              <a:rPr lang="zh-CN" altLang="en-US"/>
              <a:t>团聚和谐的氛围</a:t>
            </a:r>
            <a:endParaRPr lang="zh-CN" altLang="en-US"/>
          </a:p>
        </p:txBody>
      </p:sp>
      <p:sp>
        <p:nvSpPr>
          <p:cNvPr id="1049538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0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42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4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46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8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5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2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54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传统文化传承：2024年春节期间，各种传统文化活动得到传承和发扬，如庙会、灯会等，让人们感受到中华文化的魅力。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56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旅游热潮：春节期间，人们纷纷选择出游，欣赏美景，感受异域文化，为节日增添了别样的色彩。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58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家庭聚会：2024年春节期间，家庭成员们齐聚一堂，共度佳节，增进亲情。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60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社区活动：春节期间，社区组织丰富多彩的活动，如舞龙舞狮、写春联、包饺子等，营造出浓厚的节日氛围。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618" name="标题 1"/>
          <p:cNvSpPr>
            <a:spLocks noGrp="1"/>
          </p:cNvSpPr>
          <p:nvPr>
            <p:ph type="title" idx="8"/>
          </p:nvPr>
        </p:nvSpPr>
        <p:spPr/>
        <p:txBody>
          <a:bodyPr>
            <a:normAutofit fontScale="97561"/>
          </a:bodyPr>
          <a:lstStyle/>
          <a:p>
            <a:r>
              <a:rPr lang="zh-CN" altLang="en-US"/>
              <a:t>丰富多彩的庆祝活动</a:t>
            </a:r>
            <a:endParaRPr lang="zh-CN" altLang="en-US"/>
          </a:p>
        </p:txBody>
      </p:sp>
      <p:sp>
        <p:nvSpPr>
          <p:cNvPr id="1049620" name="梯形 7"/>
          <p:cNvSpPr/>
          <p:nvPr>
            <p:custDataLst>
              <p:tags r:id="rId2"/>
            </p:custDataLst>
          </p:nvPr>
        </p:nvSpPr>
        <p:spPr>
          <a:xfrm flipV="1">
            <a:off x="608400" y="2713291"/>
            <a:ext cx="2497130" cy="242094"/>
          </a:xfrm>
          <a:prstGeom prst="trapezoid">
            <a:avLst>
              <a:gd name="adj" fmla="val 53600"/>
            </a:avLst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1049622" name="任意多边形: 形状 9"/>
          <p:cNvSpPr/>
          <p:nvPr>
            <p:custDataLst>
              <p:tags r:id="rId3"/>
            </p:custDataLst>
          </p:nvPr>
        </p:nvSpPr>
        <p:spPr>
          <a:xfrm>
            <a:off x="689729" y="2394965"/>
            <a:ext cx="2331172" cy="3268814"/>
          </a:xfrm>
          <a:custGeom>
            <a:gdLst>
              <a:gd name="connsiteX0" fmla="*/ 0 w 5139559"/>
              <a:gd name="connsiteY0" fmla="*/ 0 h 2334150"/>
              <a:gd name="connsiteX1" fmla="*/ 5139559 w 5139559"/>
              <a:gd name="connsiteY1" fmla="*/ 0 h 2334150"/>
              <a:gd name="connsiteX2" fmla="*/ 5139559 w 5139559"/>
              <a:gd name="connsiteY2" fmla="*/ 2334150 h 2334150"/>
              <a:gd name="connsiteX3" fmla="*/ 0 w 5139559"/>
              <a:gd name="connsiteY3" fmla="*/ 2334150 h 2334150"/>
              <a:gd name="connsiteX4" fmla="*/ 0 w 5139559"/>
              <a:gd name="connsiteY4" fmla="*/ 0 h 23341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39559" h="2334150">
                <a:moveTo>
                  <a:pt x="0" y="0"/>
                </a:moveTo>
                <a:lnTo>
                  <a:pt x="5139559" y="0"/>
                </a:lnTo>
                <a:lnTo>
                  <a:pt x="5139559" y="2334150"/>
                </a:lnTo>
                <a:lnTo>
                  <a:pt x="0" y="2334150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9000">
                <a:schemeClr val="bg1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1"/>
            <a:endParaRPr lang="zh-CN" altLang="en-US" sz="2400">
              <a:solidFill>
                <a:schemeClr val="lt1"/>
              </a:solidFill>
            </a:endParaRPr>
          </a:p>
        </p:txBody>
      </p:sp>
      <p:sp>
        <p:nvSpPr>
          <p:cNvPr id="1049624" name="矩形: 圆顶角 10"/>
          <p:cNvSpPr/>
          <p:nvPr>
            <p:custDataLst>
              <p:tags r:id="rId4"/>
            </p:custDataLst>
          </p:nvPr>
        </p:nvSpPr>
        <p:spPr>
          <a:xfrm flipH="1">
            <a:off x="608400" y="2076640"/>
            <a:ext cx="2497130" cy="636694"/>
          </a:xfrm>
          <a:prstGeom prst="round2SameRect">
            <a:avLst>
              <a:gd name="adj1" fmla="val 16667"/>
              <a:gd name="adj2" fmla="val 0"/>
            </a:avLst>
          </a:prstGeom>
          <a:gradFill flip="none" rotWithShape="1"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5400000" scaled="1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</a:endParaRPr>
          </a:p>
        </p:txBody>
      </p:sp>
      <p:sp>
        <p:nvSpPr>
          <p:cNvPr id="1049626" name="正文"/>
          <p:cNvSpPr txBox="1"/>
          <p:nvPr>
            <p:custDataLst>
              <p:tags r:id="rId5"/>
            </p:custDataLst>
          </p:nvPr>
        </p:nvSpPr>
        <p:spPr>
          <a:xfrm>
            <a:off x="736747" y="2988410"/>
            <a:ext cx="2240503" cy="2675749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家庭团聚：2024年春节期间，人们更加重视家庭团聚，无论身在何处，都会尽力回家与家人共度佳节。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628" name="梯形 40"/>
          <p:cNvSpPr/>
          <p:nvPr>
            <p:custDataLst>
              <p:tags r:id="rId6"/>
            </p:custDataLst>
          </p:nvPr>
        </p:nvSpPr>
        <p:spPr>
          <a:xfrm flipV="1">
            <a:off x="3432664" y="2713291"/>
            <a:ext cx="2497130" cy="242094"/>
          </a:xfrm>
          <a:prstGeom prst="trapezoid">
            <a:avLst>
              <a:gd name="adj" fmla="val 53600"/>
            </a:avLst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1049630" name="任意多边形: 形状 41"/>
          <p:cNvSpPr/>
          <p:nvPr>
            <p:custDataLst>
              <p:tags r:id="rId7"/>
            </p:custDataLst>
          </p:nvPr>
        </p:nvSpPr>
        <p:spPr>
          <a:xfrm>
            <a:off x="3513993" y="2394965"/>
            <a:ext cx="2331172" cy="3268814"/>
          </a:xfrm>
          <a:custGeom>
            <a:gdLst>
              <a:gd name="connsiteX0" fmla="*/ 0 w 5139559"/>
              <a:gd name="connsiteY0" fmla="*/ 0 h 2334150"/>
              <a:gd name="connsiteX1" fmla="*/ 5139559 w 5139559"/>
              <a:gd name="connsiteY1" fmla="*/ 0 h 2334150"/>
              <a:gd name="connsiteX2" fmla="*/ 5139559 w 5139559"/>
              <a:gd name="connsiteY2" fmla="*/ 2334150 h 2334150"/>
              <a:gd name="connsiteX3" fmla="*/ 0 w 5139559"/>
              <a:gd name="connsiteY3" fmla="*/ 2334150 h 2334150"/>
              <a:gd name="connsiteX4" fmla="*/ 0 w 5139559"/>
              <a:gd name="connsiteY4" fmla="*/ 0 h 23341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39559" h="2334150">
                <a:moveTo>
                  <a:pt x="0" y="0"/>
                </a:moveTo>
                <a:lnTo>
                  <a:pt x="5139559" y="0"/>
                </a:lnTo>
                <a:lnTo>
                  <a:pt x="5139559" y="2334150"/>
                </a:lnTo>
                <a:lnTo>
                  <a:pt x="0" y="2334150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9000">
                <a:schemeClr val="bg1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1"/>
            <a:endParaRPr lang="zh-CN" altLang="en-US" sz="2400">
              <a:solidFill>
                <a:schemeClr val="lt1"/>
              </a:solidFill>
            </a:endParaRPr>
          </a:p>
        </p:txBody>
      </p:sp>
      <p:sp>
        <p:nvSpPr>
          <p:cNvPr id="1049632" name="矩形: 圆顶角 42"/>
          <p:cNvSpPr/>
          <p:nvPr>
            <p:custDataLst>
              <p:tags r:id="rId8"/>
            </p:custDataLst>
          </p:nvPr>
        </p:nvSpPr>
        <p:spPr>
          <a:xfrm flipH="1">
            <a:off x="3432664" y="2076640"/>
            <a:ext cx="2497130" cy="636694"/>
          </a:xfrm>
          <a:prstGeom prst="round2SameRect">
            <a:avLst>
              <a:gd name="adj1" fmla="val 16667"/>
              <a:gd name="adj2" fmla="val 0"/>
            </a:avLst>
          </a:prstGeom>
          <a:gradFill flip="none" rotWithShape="1"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5400000" scaled="1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</a:endParaRPr>
          </a:p>
        </p:txBody>
      </p:sp>
      <p:sp>
        <p:nvSpPr>
          <p:cNvPr id="1049634" name="正文"/>
          <p:cNvSpPr txBox="1"/>
          <p:nvPr>
            <p:custDataLst>
              <p:tags r:id="rId9"/>
            </p:custDataLst>
          </p:nvPr>
        </p:nvSpPr>
        <p:spPr>
          <a:xfrm>
            <a:off x="3561011" y="2988410"/>
            <a:ext cx="2240503" cy="2675749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传统习俗：春节期间，人们会遵循许多传统习俗，如贴春联、放鞭炮、包饺子等，这些习俗为节日增添了浓厚的氛围。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636" name="梯形 46"/>
          <p:cNvSpPr/>
          <p:nvPr>
            <p:custDataLst>
              <p:tags r:id="rId10"/>
            </p:custDataLst>
          </p:nvPr>
        </p:nvSpPr>
        <p:spPr>
          <a:xfrm flipV="1">
            <a:off x="6256928" y="2713291"/>
            <a:ext cx="2497130" cy="242094"/>
          </a:xfrm>
          <a:prstGeom prst="trapezoid">
            <a:avLst>
              <a:gd name="adj" fmla="val 53600"/>
            </a:avLst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1049638" name="任意多边形: 形状 47"/>
          <p:cNvSpPr/>
          <p:nvPr>
            <p:custDataLst>
              <p:tags r:id="rId11"/>
            </p:custDataLst>
          </p:nvPr>
        </p:nvSpPr>
        <p:spPr>
          <a:xfrm>
            <a:off x="6338257" y="2394965"/>
            <a:ext cx="2331172" cy="3268814"/>
          </a:xfrm>
          <a:custGeom>
            <a:gdLst>
              <a:gd name="connsiteX0" fmla="*/ 0 w 5139559"/>
              <a:gd name="connsiteY0" fmla="*/ 0 h 2334150"/>
              <a:gd name="connsiteX1" fmla="*/ 5139559 w 5139559"/>
              <a:gd name="connsiteY1" fmla="*/ 0 h 2334150"/>
              <a:gd name="connsiteX2" fmla="*/ 5139559 w 5139559"/>
              <a:gd name="connsiteY2" fmla="*/ 2334150 h 2334150"/>
              <a:gd name="connsiteX3" fmla="*/ 0 w 5139559"/>
              <a:gd name="connsiteY3" fmla="*/ 2334150 h 2334150"/>
              <a:gd name="connsiteX4" fmla="*/ 0 w 5139559"/>
              <a:gd name="connsiteY4" fmla="*/ 0 h 23341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39559" h="2334150">
                <a:moveTo>
                  <a:pt x="0" y="0"/>
                </a:moveTo>
                <a:lnTo>
                  <a:pt x="5139559" y="0"/>
                </a:lnTo>
                <a:lnTo>
                  <a:pt x="5139559" y="2334150"/>
                </a:lnTo>
                <a:lnTo>
                  <a:pt x="0" y="2334150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9000">
                <a:schemeClr val="bg1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1"/>
            <a:endParaRPr lang="zh-CN" altLang="en-US" sz="2400">
              <a:solidFill>
                <a:schemeClr val="lt1"/>
              </a:solidFill>
            </a:endParaRPr>
          </a:p>
        </p:txBody>
      </p:sp>
      <p:sp>
        <p:nvSpPr>
          <p:cNvPr id="1049640" name="矩形: 圆顶角 48"/>
          <p:cNvSpPr/>
          <p:nvPr>
            <p:custDataLst>
              <p:tags r:id="rId12"/>
            </p:custDataLst>
          </p:nvPr>
        </p:nvSpPr>
        <p:spPr>
          <a:xfrm flipH="1">
            <a:off x="6256928" y="2076640"/>
            <a:ext cx="2497130" cy="636694"/>
          </a:xfrm>
          <a:prstGeom prst="round2SameRect">
            <a:avLst>
              <a:gd name="adj1" fmla="val 16667"/>
              <a:gd name="adj2" fmla="val 0"/>
            </a:avLst>
          </a:prstGeom>
          <a:gradFill flip="none" rotWithShape="1"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5400000" scaled="1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</a:endParaRPr>
          </a:p>
        </p:txBody>
      </p:sp>
      <p:sp>
        <p:nvSpPr>
          <p:cNvPr id="1049642" name="正文"/>
          <p:cNvSpPr txBox="1"/>
          <p:nvPr>
            <p:custDataLst>
              <p:tags r:id="rId13"/>
            </p:custDataLst>
          </p:nvPr>
        </p:nvSpPr>
        <p:spPr>
          <a:xfrm>
            <a:off x="6385275" y="2988410"/>
            <a:ext cx="2240503" cy="2675749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normAutofit fontScale="9285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文化活动：各地政府和民间团体组织了丰富多彩的文化活动，如庙会、花灯展、舞龙舞狮等，让人们在欢度佳节的同时，感受到中华文化的魅力。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644" name="梯形 52"/>
          <p:cNvSpPr/>
          <p:nvPr>
            <p:custDataLst>
              <p:tags r:id="rId14"/>
            </p:custDataLst>
          </p:nvPr>
        </p:nvSpPr>
        <p:spPr>
          <a:xfrm flipV="1">
            <a:off x="9080557" y="2713291"/>
            <a:ext cx="2497130" cy="242094"/>
          </a:xfrm>
          <a:prstGeom prst="trapezoid">
            <a:avLst>
              <a:gd name="adj" fmla="val 53600"/>
            </a:avLst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1049646" name="任意多边形: 形状 53"/>
          <p:cNvSpPr/>
          <p:nvPr>
            <p:custDataLst>
              <p:tags r:id="rId15"/>
            </p:custDataLst>
          </p:nvPr>
        </p:nvSpPr>
        <p:spPr>
          <a:xfrm>
            <a:off x="9162521" y="2394965"/>
            <a:ext cx="2331172" cy="3268814"/>
          </a:xfrm>
          <a:custGeom>
            <a:gdLst>
              <a:gd name="connsiteX0" fmla="*/ 0 w 5139559"/>
              <a:gd name="connsiteY0" fmla="*/ 0 h 2334150"/>
              <a:gd name="connsiteX1" fmla="*/ 5139559 w 5139559"/>
              <a:gd name="connsiteY1" fmla="*/ 0 h 2334150"/>
              <a:gd name="connsiteX2" fmla="*/ 5139559 w 5139559"/>
              <a:gd name="connsiteY2" fmla="*/ 2334150 h 2334150"/>
              <a:gd name="connsiteX3" fmla="*/ 0 w 5139559"/>
              <a:gd name="connsiteY3" fmla="*/ 2334150 h 2334150"/>
              <a:gd name="connsiteX4" fmla="*/ 0 w 5139559"/>
              <a:gd name="connsiteY4" fmla="*/ 0 h 23341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39559" h="2334150">
                <a:moveTo>
                  <a:pt x="0" y="0"/>
                </a:moveTo>
                <a:lnTo>
                  <a:pt x="5139559" y="0"/>
                </a:lnTo>
                <a:lnTo>
                  <a:pt x="5139559" y="2334150"/>
                </a:lnTo>
                <a:lnTo>
                  <a:pt x="0" y="2334150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9000">
                <a:schemeClr val="bg1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1"/>
            <a:endParaRPr lang="zh-CN" altLang="en-US" sz="2400">
              <a:solidFill>
                <a:schemeClr val="lt1"/>
              </a:solidFill>
            </a:endParaRPr>
          </a:p>
        </p:txBody>
      </p:sp>
      <p:sp>
        <p:nvSpPr>
          <p:cNvPr id="1049648" name="矩形: 圆顶角 54"/>
          <p:cNvSpPr/>
          <p:nvPr>
            <p:custDataLst>
              <p:tags r:id="rId16"/>
            </p:custDataLst>
          </p:nvPr>
        </p:nvSpPr>
        <p:spPr>
          <a:xfrm flipH="1">
            <a:off x="9080557" y="2076640"/>
            <a:ext cx="2497130" cy="636694"/>
          </a:xfrm>
          <a:prstGeom prst="round2SameRect">
            <a:avLst>
              <a:gd name="adj1" fmla="val 16667"/>
              <a:gd name="adj2" fmla="val 0"/>
            </a:avLst>
          </a:prstGeom>
          <a:gradFill flip="none" rotWithShape="1"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5400000" scaled="1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</a:endParaRPr>
          </a:p>
        </p:txBody>
      </p:sp>
      <p:sp>
        <p:nvSpPr>
          <p:cNvPr id="1049650" name="正文"/>
          <p:cNvSpPr txBox="1"/>
          <p:nvPr>
            <p:custDataLst>
              <p:tags r:id="rId17"/>
            </p:custDataLst>
          </p:nvPr>
        </p:nvSpPr>
        <p:spPr>
          <a:xfrm>
            <a:off x="9208904" y="2988410"/>
            <a:ext cx="2240503" cy="2675749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normAutofit fontScale="8375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科技创新：随着科技的不断发展，2024年春节也融入了许多科技创新的元素。例如，通过虚拟现实技术，人们可以在家中体验到逛庙会的乐趣；通过人工智能技术，人们可以与亲朋好友进行更加智能的互动。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708" name="标题 1"/>
          <p:cNvSpPr>
            <a:spLocks noGrp="1"/>
          </p:cNvSpPr>
          <p:nvPr>
            <p:ph type="title" idx="8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传统习俗与现代元素的融合</a:t>
            </a:r>
            <a:endParaRPr lang="zh-CN" altLang="en-US"/>
          </a:p>
        </p:txBody>
      </p:sp>
      <p:sp>
        <p:nvSpPr>
          <p:cNvPr id="1049710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12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14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传统习俗的延续：贴春联、放鞭炮、拜年等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716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18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20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现代科技的应用：线上拜年、微信红包等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722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24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26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文化交流的加强：海外华人参与庆祝活动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728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30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32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环保理念的体现：减少烟花爆竹燃放，提倡绿色过节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790" name="标题 1"/>
          <p:cNvSpPr>
            <a:spLocks noGrp="1"/>
          </p:cNvSpPr>
          <p:nvPr>
            <p:ph type="title" idx="8"/>
          </p:nvPr>
        </p:nvSpPr>
        <p:spPr/>
        <p:txBody>
          <a:bodyPr>
            <a:normAutofit fontScale="97561"/>
          </a:bodyPr>
          <a:lstStyle/>
          <a:p>
            <a:r>
              <a:rPr lang="zh-CN" altLang="en-US"/>
              <a:t>春节期间的旅游热潮</a:t>
            </a:r>
            <a:endParaRPr lang="zh-CN" altLang="en-US"/>
          </a:p>
        </p:txBody>
      </p:sp>
      <p:sp>
        <p:nvSpPr>
          <p:cNvPr id="104979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9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79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9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0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0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80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0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0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旅游热潮的兴起，也带动了相关产业的发展，如酒店、餐饮、交通等。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81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2024年春节期间，各地推出了丰富多彩的旅游活动，吸引了大量游客前来参与。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81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2024年春节期间，旅游市场异常火爆，人们纷纷选择出游庆祝新年。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81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随着人们生活水平的提高，越来越多的人选择在春节期间出游，享受旅游带来的乐趣。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87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春节的传统习俗</a:t>
            </a:r>
            <a:endParaRPr lang="zh-CN" altLang="en-US"/>
          </a:p>
        </p:txBody>
      </p:sp>
      <p:sp>
        <p:nvSpPr>
          <p:cNvPr id="104987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第四章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972" name="标题 1"/>
          <p:cNvSpPr>
            <a:spLocks noGrp="1"/>
          </p:cNvSpPr>
          <p:nvPr>
            <p:ph type="title" idx="8"/>
          </p:nvPr>
        </p:nvSpPr>
        <p:spPr/>
        <p:txBody>
          <a:bodyPr>
            <a:normAutofit fontScale="97561"/>
          </a:bodyPr>
          <a:lstStyle/>
          <a:p>
            <a:r>
              <a:rPr lang="zh-CN" altLang="en-US"/>
              <a:t>贴春联和年画</a:t>
            </a:r>
            <a:endParaRPr lang="zh-CN" altLang="en-US"/>
          </a:p>
        </p:txBody>
      </p:sp>
      <p:sp>
        <p:nvSpPr>
          <p:cNvPr id="1049974" name="任意多边形 20"/>
          <p:cNvSpPr/>
          <p:nvPr>
            <p:custDataLst>
              <p:tags r:id="rId2"/>
            </p:custDataLst>
          </p:nvPr>
        </p:nvSpPr>
        <p:spPr>
          <a:xfrm rot="2700000">
            <a:off x="4209652" y="1489748"/>
            <a:ext cx="1277347" cy="127956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7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3855792" y="3219300"/>
            <a:ext cx="1986804" cy="30302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贴春联：春节期间，人们会在家门口贴上春联，以表达祝福和喜庆之情。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78" name="矩形 42"/>
          <p:cNvSpPr/>
          <p:nvPr>
            <p:custDataLst>
              <p:tags r:id="rId4"/>
            </p:custDataLst>
          </p:nvPr>
        </p:nvSpPr>
        <p:spPr>
          <a:xfrm>
            <a:off x="3987431" y="2843282"/>
            <a:ext cx="1723347" cy="122039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80" name="任意多边形 18"/>
          <p:cNvSpPr/>
          <p:nvPr>
            <p:custDataLst>
              <p:tags r:id="rId5"/>
            </p:custDataLst>
          </p:nvPr>
        </p:nvSpPr>
        <p:spPr>
          <a:xfrm rot="5400000">
            <a:off x="6699060" y="1489748"/>
            <a:ext cx="1277347" cy="127956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8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6343896" y="3219300"/>
            <a:ext cx="1986804" cy="30302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年画：年画是中国传统文化的重要组成部分，春节期间人们会在家中贴上年画，以祈求吉祥如意、幸福安康。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84" name="矩形 43"/>
          <p:cNvSpPr/>
          <p:nvPr>
            <p:custDataLst>
              <p:tags r:id="rId7"/>
            </p:custDataLst>
          </p:nvPr>
        </p:nvSpPr>
        <p:spPr>
          <a:xfrm>
            <a:off x="6475535" y="2843282"/>
            <a:ext cx="1723347" cy="122039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50042" name="标题 1"/>
          <p:cNvSpPr>
            <a:spLocks noGrp="1"/>
          </p:cNvSpPr>
          <p:nvPr>
            <p:ph type="title" idx="8"/>
          </p:nvPr>
        </p:nvSpPr>
        <p:spPr/>
        <p:txBody>
          <a:bodyPr>
            <a:normAutofit fontScale="97561"/>
          </a:bodyPr>
          <a:lstStyle/>
          <a:p>
            <a:r>
              <a:rPr lang="zh-CN" altLang="en-US"/>
              <a:t>包饺子和吃年夜饭</a:t>
            </a:r>
            <a:endParaRPr lang="zh-CN" altLang="en-US"/>
          </a:p>
        </p:txBody>
      </p:sp>
      <p:sp>
        <p:nvSpPr>
          <p:cNvPr id="1050044" name="矩形 3"/>
          <p:cNvSpPr/>
          <p:nvPr>
            <p:custDataLst>
              <p:tags r:id="rId2"/>
            </p:custDataLst>
          </p:nvPr>
        </p:nvSpPr>
        <p:spPr>
          <a:xfrm>
            <a:off x="1185932" y="2181729"/>
            <a:ext cx="10391476" cy="1544459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46" name="矩形 13"/>
          <p:cNvSpPr/>
          <p:nvPr>
            <p:custDataLst>
              <p:tags r:id="rId3"/>
            </p:custDataLst>
          </p:nvPr>
        </p:nvSpPr>
        <p:spPr>
          <a:xfrm>
            <a:off x="608400" y="2181729"/>
            <a:ext cx="281813" cy="1544459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48" name="文本框 4"/>
          <p:cNvSpPr txBox="1"/>
          <p:nvPr>
            <p:custDataLst>
              <p:tags r:id="rId4"/>
            </p:custDataLst>
          </p:nvPr>
        </p:nvSpPr>
        <p:spPr>
          <a:xfrm>
            <a:off x="1484476" y="2314704"/>
            <a:ext cx="9942815" cy="12776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包饺子：春节的传统习俗之一，寓意团圆和财富</a:t>
            </a:r>
            <a:endParaRPr lang="zh-CN" altLang="en-US" sz="2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50" name="矩形 39"/>
          <p:cNvSpPr/>
          <p:nvPr>
            <p:custDataLst>
              <p:tags r:id="rId5"/>
            </p:custDataLst>
          </p:nvPr>
        </p:nvSpPr>
        <p:spPr>
          <a:xfrm>
            <a:off x="1185932" y="4014709"/>
            <a:ext cx="10391476" cy="1544459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52" name="矩形 5"/>
          <p:cNvSpPr/>
          <p:nvPr>
            <p:custDataLst>
              <p:tags r:id="rId6"/>
            </p:custDataLst>
          </p:nvPr>
        </p:nvSpPr>
        <p:spPr>
          <a:xfrm>
            <a:off x="608400" y="4014709"/>
            <a:ext cx="281813" cy="1544459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54" name="文本框 41"/>
          <p:cNvSpPr txBox="1"/>
          <p:nvPr>
            <p:custDataLst>
              <p:tags r:id="rId7"/>
            </p:custDataLst>
          </p:nvPr>
        </p:nvSpPr>
        <p:spPr>
          <a:xfrm>
            <a:off x="1484476" y="4148337"/>
            <a:ext cx="9942815" cy="12776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吃年夜饭：全家人围坐在一起，享受美食，共度佳节</a:t>
            </a:r>
            <a:endParaRPr lang="zh-CN" altLang="en-US" sz="2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/>
        <p:cNvGrpSpPr/>
        <p:nvPr/>
      </p:nvGrpSpPr>
      <p:grpSpPr>
        <a:xfrm>
          <a:off x="0" y="0"/>
          <a:ext cx="0" cy="0"/>
        </a:xfrm>
      </p:grpSpPr>
      <p:sp>
        <p:nvSpPr>
          <p:cNvPr id="1050112" name="标题 1"/>
          <p:cNvSpPr>
            <a:spLocks noGrp="1"/>
          </p:cNvSpPr>
          <p:nvPr>
            <p:ph type="title" idx="8"/>
          </p:nvPr>
        </p:nvSpPr>
        <p:spPr/>
        <p:txBody>
          <a:bodyPr>
            <a:normAutofit fontScale="97561"/>
          </a:bodyPr>
          <a:lstStyle/>
          <a:p>
            <a:r>
              <a:rPr lang="zh-CN" altLang="en-US"/>
              <a:t>放烟花和爆竹</a:t>
            </a:r>
            <a:endParaRPr lang="zh-CN" altLang="en-US"/>
          </a:p>
        </p:txBody>
      </p:sp>
      <p:sp>
        <p:nvSpPr>
          <p:cNvPr id="1050114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116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118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120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122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124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126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128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130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132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134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136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138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140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142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144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14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148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15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春节期间的传统习俗，寓意驱邪避凶、迎祥接福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52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随着城市发展和环保要求，一些地区开始限制或禁止燃放烟花爆竹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54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燃放烟花爆竹时需注意安全，遵守相关规定和警示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56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烟花和爆竹的种类繁多，如喷花类、线香类、吐珠类等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https://d.book118.com/186152133113010035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 : 稻小壳"/>
  <p:tag name="KSO_WM_UNIT_SUBTYPE" val="b"/>
  <p:tag name="KSO_WM_UNIT_TYPE" val="f"/>
  <p:tag name="KSO_WM_UNIT_VALUE" val="6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输入你的正文，文字是您思想的提炼，请尽量言简意赅的阐述观点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PLACING_PICTURE_USER_VIEWPORT" val="{&quot;height&quot;:7510.152755905512,&quot;width&quot;:7454.116535433071}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一章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 : 稻小壳"/>
  <p:tag name="KSO_WM_UNIT_SUBTYPE" val="b"/>
  <p:tag name="KSO_WM_UNIT_TYPE" val="f"/>
  <p:tag name="KSO_WM_UNIT_VALUE" val="6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标题样式"/>
  <p:tag name="KSO_WM_UNIT_TYPE" val="a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19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53"/>
  <p:tag name="KSO_WM_TEMPLATE_MASTER_TYPE" val="0"/>
  <p:tag name="KSO_WM_TEMPLATE_SUBCATEGORY" val="29"/>
  <p:tag name="KSO_WM_TEMPLATE_THUMBS_INDEX" val="1、11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输入你的正文，文字是您思想的提炼，请尽量言简意赅的阐述观点"/>
  <p:tag name="KSO_WM_UNIT_TYPE" val="b"/>
  <p:tag name="KSO_WM_UNIT_VALUE" val="17"/>
</p:tagLst>
</file>

<file path=ppt/tags/tag123.xml><?xml version="1.0" encoding="utf-8"?>
<p:tagLst xmlns:p="http://schemas.openxmlformats.org/presentationml/2006/main">
  <p:tag name="KSO_WM_BEAUTIFY_FLAG" val="#wm#"/>
  <p:tag name="KSO_WM_SLIDE_CONTENT_AREA" val="{&quot;left&quot;:&quot;331.45&quot;,&quot;top&quot;:&quot;33.6&quot;,&quot;width&quot;:&quot;304.45&quot;,&quot;height&quot;:&quot;458.85&quot;}"/>
  <p:tag name="KSO_WM_SLIDE_ID" val="custom2023025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53"/>
  <p:tag name="KSO_WM_TEMPLATE_MASTER_TYPE" val="0"/>
  <p:tag name="KSO_WM_TEMPLATE_SUBCATEGORY" val="29"/>
  <p:tag name="KSO_WM_TEMPLATE_THUMBS_INDEX" val="1、11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.10000000149011612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1_1"/>
  <p:tag name="KSO_WM_UNIT_INDEX" val="1_1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1_3"/>
  <p:tag name="KSO_WM_UNIT_INDEX" val="1_1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1_2"/>
  <p:tag name="KSO_WM_UNIT_INDEX" val="1_1_2"/>
  <p:tag name="KSO_WM_UNIT_LAYERLEVEL" val="1_1_1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8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.10000000149011612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2_1"/>
  <p:tag name="KSO_WM_UNIT_INDEX" val="1_2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2_3"/>
  <p:tag name="KSO_WM_UNIT_INDEX" val="1_2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2_2"/>
  <p:tag name="KSO_WM_UNIT_INDEX" val="1_2_2"/>
  <p:tag name="KSO_WM_UNIT_LAYERLEVEL" val="1_1_1"/>
  <p:tag name="KSO_WM_UNIT_SUBTYPE" val="d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8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.10000000149011612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3_3"/>
  <p:tag name="KSO_WM_UNIT_INDEX" val="1_3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3_2"/>
  <p:tag name="KSO_WM_UNIT_INDEX" val="1_3_2"/>
  <p:tag name="KSO_WM_UNIT_LAYERLEVEL" val="1_1_1"/>
  <p:tag name="KSO_WM_UNIT_SUBTYPE" val="d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8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.10000000149011612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4_1"/>
  <p:tag name="KSO_WM_UNIT_INDEX" val="1_4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4_3"/>
  <p:tag name="KSO_WM_UNIT_INDEX" val="1_4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4_2"/>
  <p:tag name="KSO_WM_UNIT_INDEX" val="1_4_2"/>
  <p:tag name="KSO_WM_UNIT_LAYERLEVEL" val="1_1_1"/>
  <p:tag name="KSO_WM_UNIT_SUBTYPE" val="d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8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.10000000149011612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5_1"/>
  <p:tag name="KSO_WM_UNIT_INDEX" val="1_5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5_3"/>
  <p:tag name="KSO_WM_UNIT_INDEX" val="1_5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5_2"/>
  <p:tag name="KSO_WM_UNIT_INDEX" val="1_5_2"/>
  <p:tag name="KSO_WM_UNIT_LAYERLEVEL" val="1_1_1"/>
  <p:tag name="KSO_WM_UNIT_SUBTYPE" val="d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8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.10000000149011612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7_1"/>
  <p:tag name="KSO_WM_UNIT_INDEX" val="1_7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7_3"/>
  <p:tag name="KSO_WM_UNIT_INDEX" val="1_7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7_2"/>
  <p:tag name="KSO_WM_UNIT_INDEX" val="1_7_2"/>
  <p:tag name="KSO_WM_UNIT_LAYERLEVEL" val="1_1_1"/>
  <p:tag name="KSO_WM_UNIT_SUBTYPE" val="d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8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.10000000149011612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6_1"/>
  <p:tag name="KSO_WM_UNIT_INDEX" val="1_6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6_3"/>
  <p:tag name="KSO_WM_UNIT_INDEX" val="1_6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6_2"/>
  <p:tag name="KSO_WM_UNIT_INDEX" val="1_6_2"/>
  <p:tag name="KSO_WM_UNIT_LAYERLEVEL" val="1_1_1"/>
  <p:tag name="KSO_WM_UNIT_SUBTYPE" val="d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8"/>
</p:tagLst>
</file>

<file path=ppt/tags/tag15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53_7"/>
  <p:tag name="KSO_WM_SLIDE_INDEX" val="7"/>
  <p:tag name="KSO_WM_SLIDE_ITEM_CNT" val="7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53"/>
  <p:tag name="KSO_WM_TEMPLATE_MASTER_TYPE" val="0"/>
  <p:tag name="KSO_WM_TEMPLATE_SUBCATEGORY" val="29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标题"/>
  <p:tag name="KSO_WM_UNIT_TYPE" val="a"/>
  <p:tag name="KSO_WM_UNIT_VALUE" val="10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1"/>
  <p:tag name="KSO_WM_UNIT_DIAGRAM_ISNUMVISUAL" val="0"/>
  <p:tag name="KSO_WM_UNIT_DIAGRAM_ISREFERUNIT" val="0"/>
  <p:tag name="KSO_WM_UNIT_HIGHLIGHT" val="0"/>
  <p:tag name="KSO_WM_UNIT_ID" val="custom20230253_9*e*1"/>
  <p:tag name="KSO_WM_UNIT_INDEX" val="1"/>
  <p:tag name="KSO_WM_UNIT_LAYERLEVEL" val="1"/>
  <p:tag name="KSO_WM_UNIT_NOCLEAR" val="0"/>
  <p:tag name="KSO_WM_UNIT_PRESET_TEXT" val="第一章"/>
  <p:tag name="KSO_WM_UNIT_TYPE" val="e"/>
  <p:tag name="KSO_WM_UNIT_VALUE" val="6"/>
</p:tagLst>
</file>

<file path=ppt/tags/tag156.xml><?xml version="1.0" encoding="utf-8"?>
<p:tagLst xmlns:p="http://schemas.openxmlformats.org/presentationml/2006/main">
  <p:tag name="KSO_WM_BEAUTIFY_FLAG" val="#wm#"/>
  <p:tag name="KSO_WM_SLIDE_CONTENT_AREA" val="{&quot;left&quot;:&quot;502.3&quot;,&quot;top&quot;:&quot;71.75&quot;,&quot;width&quot;:&quot;267.9&quot;,&quot;height&quot;:&quot;380.2&quot;}"/>
  <p:tag name="KSO_WM_SLIDE_ID" val="custom20230253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3"/>
  <p:tag name="KSO_WM_TEMPLATE_MASTER_TYPE" val="0"/>
  <p:tag name="KSO_WM_TEMPLATE_SUBCATEGORY" val="29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标题"/>
  <p:tag name="KSO_WM_UNIT_TYPE" val="a"/>
  <p:tag name="KSO_WM_UNIT_VALUE" val="10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1"/>
  <p:tag name="KSO_WM_UNIT_DIAGRAM_ISNUMVISUAL" val="0"/>
  <p:tag name="KSO_WM_UNIT_DIAGRAM_ISREFERUNIT" val="0"/>
  <p:tag name="KSO_WM_UNIT_HIGHLIGHT" val="0"/>
  <p:tag name="KSO_WM_UNIT_ID" val="custom20230253_9*e*1"/>
  <p:tag name="KSO_WM_UNIT_INDEX" val="1"/>
  <p:tag name="KSO_WM_UNIT_LAYERLEVEL" val="1"/>
  <p:tag name="KSO_WM_UNIT_NOCLEAR" val="0"/>
  <p:tag name="KSO_WM_UNIT_PRESET_TEXT" val="第二章"/>
  <p:tag name="KSO_WM_UNIT_TYPE" val="e"/>
  <p:tag name="KSO_WM_UNIT_VALUE" val="6"/>
</p:tagLst>
</file>

<file path=ppt/tags/tag159.xml><?xml version="1.0" encoding="utf-8"?>
<p:tagLst xmlns:p="http://schemas.openxmlformats.org/presentationml/2006/main">
  <p:tag name="KSO_WM_BEAUTIFY_FLAG" val="#wm#"/>
  <p:tag name="KSO_WM_SLIDE_CONTENT_AREA" val="{&quot;left&quot;:&quot;502.3&quot;,&quot;top&quot;:&quot;71.75&quot;,&quot;width&quot;:&quot;267.9&quot;,&quot;height&quot;:&quot;380.2&quot;}"/>
  <p:tag name="KSO_WM_SLIDE_ID" val="custom20230253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3"/>
  <p:tag name="KSO_WM_TEMPLATE_MASTER_TYPE" val="0"/>
  <p:tag name="KSO_WM_TEMPLATE_SUBCATEGORY" val="29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标题"/>
  <p:tag name="KSO_WM_UNIT_TYPE" val="a"/>
  <p:tag name="KSO_WM_UNIT_VALUE" val="10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1"/>
  <p:tag name="KSO_WM_UNIT_DIAGRAM_ISNUMVISUAL" val="0"/>
  <p:tag name="KSO_WM_UNIT_DIAGRAM_ISREFERUNIT" val="0"/>
  <p:tag name="KSO_WM_UNIT_HIGHLIGHT" val="0"/>
  <p:tag name="KSO_WM_UNIT_ID" val="custom20230253_9*e*1"/>
  <p:tag name="KSO_WM_UNIT_INDEX" val="1"/>
  <p:tag name="KSO_WM_UNIT_LAYERLEVEL" val="1"/>
  <p:tag name="KSO_WM_UNIT_NOCLEAR" val="0"/>
  <p:tag name="KSO_WM_UNIT_PRESET_TEXT" val="第三章"/>
  <p:tag name="KSO_WM_UNIT_TYPE" val="e"/>
  <p:tag name="KSO_WM_UNIT_VALUE" val="6"/>
</p:tagLst>
</file>

<file path=ppt/tags/tag218.xml><?xml version="1.0" encoding="utf-8"?>
<p:tagLst xmlns:p="http://schemas.openxmlformats.org/presentationml/2006/main">
  <p:tag name="KSO_WM_BEAUTIFY_FLAG" val="#wm#"/>
  <p:tag name="KSO_WM_SLIDE_CONTENT_AREA" val="{&quot;left&quot;:&quot;502.3&quot;,&quot;top&quot;:&quot;71.75&quot;,&quot;width&quot;:&quot;267.9&quot;,&quot;height&quot;:&quot;380.2&quot;}"/>
  <p:tag name="KSO_WM_SLIDE_ID" val="custom20230253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3"/>
  <p:tag name="KSO_WM_TEMPLATE_MASTER_TYPE" val="0"/>
  <p:tag name="KSO_WM_TEMPLATE_SUBCATEGORY" val="29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0817871094,&quot;width&quot;:863.716552734375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83_3*l_h_i*1_1_2"/>
  <p:tag name="KSO_WM_UNIT_INDEX" val="1_1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.38999998569488525,&quot;transparency&quot;:0},{&quot;brightness&quot;:0.800000011920929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0817871094,&quot;width&quot;:863.716552734375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3_3*l_h_i*1_1_1"/>
  <p:tag name="KSO_WM_UNIT_INDEX" val="1_1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0817871094,&quot;width&quot;:863.716552734375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0817871094,&quot;width&quot;:863.716552734375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HIGHLIGHT" val="0"/>
  <p:tag name="KSO_WM_UNIT_ID" val="diagram20231683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0817871094,&quot;width&quot;:863.716552734375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83_3*l_h_i*1_2_2"/>
  <p:tag name="KSO_WM_UNIT_INDEX" val="1_2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.38999998569488525,&quot;transparency&quot;:0},{&quot;brightness&quot;:0.800000011920929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0817871094,&quot;width&quot;:863.716552734375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3_3*l_h_i*1_2_1"/>
  <p:tag name="KSO_WM_UNIT_INDEX" val="1_2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0817871094,&quot;width&quot;:863.716552734375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0817871094,&quot;width&quot;:863.716552734375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HIGHLIGHT" val="0"/>
  <p:tag name="KSO_WM_UNIT_ID" val="diagram20231683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0817871094,&quot;width&quot;:863.716552734375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83_3*l_h_i*1_3_2"/>
  <p:tag name="KSO_WM_UNIT_INDEX" val="1_3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.38999998569488525,&quot;transparency&quot;:0},{&quot;brightness&quot;:0.800000011920929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0817871094,&quot;width&quot;:863.716552734375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3_3*l_h_i*1_3_1"/>
  <p:tag name="KSO_WM_UNIT_INDEX" val="1_3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0817871094,&quot;width&quot;:863.716552734375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0817871094,&quot;width&quot;:863.716552734375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HIGHLIGHT" val="0"/>
  <p:tag name="KSO_WM_UNIT_ID" val="diagram20231683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0817871094,&quot;width&quot;:863.716552734375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83_3*l_h_i*1_4_2"/>
  <p:tag name="KSO_WM_UNIT_INDEX" val="1_4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.38999998569488525,&quot;transparency&quot;:0},{&quot;brightness&quot;:0.800000011920929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0817871094,&quot;width&quot;:863.716552734375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3_3*l_h_i*1_4_1"/>
  <p:tag name="KSO_WM_UNIT_INDEX" val="1_4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0817871094,&quot;width&quot;:863.716552734375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0817871094,&quot;width&quot;:863.716552734375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HIGHLIGHT" val="0"/>
  <p:tag name="KSO_WM_UNIT_ID" val="diagram20231683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标题"/>
  <p:tag name="KSO_WM_UNIT_TYPE" val="a"/>
  <p:tag name="KSO_WM_UNIT_VALUE" val="10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1"/>
  <p:tag name="KSO_WM_UNIT_DIAGRAM_ISNUMVISUAL" val="0"/>
  <p:tag name="KSO_WM_UNIT_DIAGRAM_ISREFERUNIT" val="0"/>
  <p:tag name="KSO_WM_UNIT_HIGHLIGHT" val="0"/>
  <p:tag name="KSO_WM_UNIT_ID" val="custom20230253_9*e*1"/>
  <p:tag name="KSO_WM_UNIT_INDEX" val="1"/>
  <p:tag name="KSO_WM_UNIT_LAYERLEVEL" val="1"/>
  <p:tag name="KSO_WM_UNIT_NOCLEAR" val="0"/>
  <p:tag name="KSO_WM_UNIT_PRESET_TEXT" val="第四章"/>
  <p:tag name="KSO_WM_UNIT_TYPE" val="e"/>
  <p:tag name="KSO_WM_UNIT_VALUE" val="6"/>
</p:tagLst>
</file>

<file path=ppt/tags/tag273.xml><?xml version="1.0" encoding="utf-8"?>
<p:tagLst xmlns:p="http://schemas.openxmlformats.org/presentationml/2006/main">
  <p:tag name="KSO_WM_BEAUTIFY_FLAG" val="#wm#"/>
  <p:tag name="KSO_WM_SLIDE_CONTENT_AREA" val="{&quot;left&quot;:&quot;502.3&quot;,&quot;top&quot;:&quot;71.75&quot;,&quot;width&quot;:&quot;267.9&quot;,&quot;height&quot;:&quot;380.2&quot;}"/>
  <p:tag name="KSO_WM_SLIDE_ID" val="custom20230253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3"/>
  <p:tag name="KSO_WM_TEMPLATE_MASTER_TYPE" val="0"/>
  <p:tag name="KSO_WM_TEMPLATE_SUBCATEGORY" val="29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1*l_h_i*1_1_1"/>
  <p:tag name="KSO_WM_UNIT_INDEX" val="1_1_1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1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1*l_h_i*1_1_2"/>
  <p:tag name="KSO_WM_UNIT_INDEX" val="1_1_2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1*l_h_i*1_2_1"/>
  <p:tag name="KSO_WM_UNIT_INDEX" val="1_2_1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1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1*l_h_i*1_2_2"/>
  <p:tag name="KSO_WM_UNIT_INDEX" val="1_2_2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1*l_h_i*1_1_1"/>
  <p:tag name="KSO_WM_UNIT_INDEX" val="1_1_1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1*l_h_i*1_1_2"/>
  <p:tag name="KSO_WM_UNIT_INDEX" val="1_1_2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1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1*l_h_i*1_2_1"/>
  <p:tag name="KSO_WM_UNIT_INDEX" val="1_2_1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1*l_h_i*1_2_2"/>
  <p:tag name="KSO_WM_UNIT_INDEX" val="1_2_2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1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1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9">
      <a:dk1>
        <a:srgbClr val="000000"/>
      </a:dk1>
      <a:lt1>
        <a:srgbClr val="FFFFFF"/>
      </a:lt1>
      <a:dk2>
        <a:srgbClr val="524D40"/>
      </a:dk2>
      <a:lt2>
        <a:srgbClr val="F4EEDC"/>
      </a:lt2>
      <a:accent1>
        <a:srgbClr val="194945"/>
      </a:accent1>
      <a:accent2>
        <a:srgbClr val="42594B"/>
      </a:accent2>
      <a:accent3>
        <a:srgbClr val="6B6950"/>
      </a:accent3>
      <a:accent4>
        <a:srgbClr val="937A56"/>
      </a:accent4>
      <a:accent5>
        <a:srgbClr val="BC8A5B"/>
      </a:accent5>
      <a:accent6>
        <a:srgbClr val="E59A61"/>
      </a:accent6>
      <a:hlink>
        <a:srgbClr val="4472C4"/>
      </a:hlink>
      <a:folHlink>
        <a:srgbClr val="BFBFBF"/>
      </a:folHlink>
    </a:clrScheme>
    <a:fontScheme name="自定义 57">
      <a:majorFont>
        <a:latin typeface="汉仪细秀体简 L"/>
        <a:ea typeface="汉仪细秀体简 L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noFill/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2700">
          <a:solidFill>
            <a:srgbClr val="1F6E8E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18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7">
      <vt:lpstr>Arial</vt:lpstr>
      <vt:lpstr>Calibri</vt:lpstr>
      <vt:lpstr>汉仪细秀体简 L</vt:lpstr>
      <vt:lpstr>MiSans Normal</vt:lpstr>
      <vt:lpstr>思源宋体 CN Heavy</vt:lpstr>
      <vt:lpstr>Wingdings</vt:lpstr>
      <vt:lpstr>Calibri Light</vt:lpstr>
      <vt:lpstr>微软雅黑</vt:lpstr>
      <vt:lpstr>Office Theme</vt:lpstr>
      <vt:lpstr>2024年团聚和谐的春节</vt:lpstr>
      <vt:lpstr>目录</vt:lpstr>
      <vt:lpstr>章节标题</vt:lpstr>
      <vt:lpstr>春节的起源和历史</vt:lpstr>
      <vt:lpstr>春节的起源和传说</vt:lpstr>
      <vt:lpstr>春节的历史演变</vt:lpstr>
      <vt:lpstr>春节在中国文化中的地位</vt:lpstr>
      <vt:lpstr>春节的象征意义</vt:lpstr>
      <vt:lpstr>2024年春节的特点</vt:lpstr>
      <vt:lpstr>团聚和谐的氛围</vt:lpstr>
      <vt:lpstr>丰富多彩的庆祝活动</vt:lpstr>
      <vt:lpstr>传统习俗与现代元素的融合</vt:lpstr>
      <vt:lpstr>春节期间的旅游热潮</vt:lpstr>
      <vt:lpstr>春节的传统习俗</vt:lpstr>
      <vt:lpstr>贴春联和年画</vt:lpstr>
      <vt:lpstr>包饺子和吃年夜饭</vt:lpstr>
      <vt:lpstr>放烟花和爆竹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2024-09-05T06:45:04.330</cp:lastPrinted>
  <dcterms:created xsi:type="dcterms:W3CDTF">2024-09-04T22:45:04Z</dcterms:created>
  <dcterms:modified xsi:type="dcterms:W3CDTF">2024-09-04T22:45:07Z</dcterms:modified>
</cp:coreProperties>
</file>