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6880AA-3AC6-400D-B0D1-DE9DCE57DE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518CDE-119C-44A7-AD1F-0E9B033759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2134D-1189-4332-8C42-C975A738AA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FF9F5-CDC0-4133-8837-6AAC52E5D8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FFF7EA-A390-44A3-AE28-5AD4694CED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418950-728C-455C-BBCD-886E62421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6B3C7F2-307C-4705-A8EB-A0D6FBC46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2CE97F-22CF-4863-8B54-E5D4DA180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7A23B-EDB5-4831-93A4-007D492A5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EE97BB-20AF-4665-A319-5BEFF6EC4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F3E521-AEAF-46DA-94B9-0F847E87B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615415204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护士进修对护理信息系统的影响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护士进修现状及对护理信息系统的影响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护理信息系统在护士进修中的应用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护士进修对护理信息系统的影响机制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应对护士进修对护理信息系统影响的策略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3" b="252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5" b="6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护士进修是提升护理专业水平的重要途径，有助于护士不断更新知识、提高技能，适应医疗技术的快速发展。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护理信息系统是现代医疗体系的重要组成部分，通过信息化手段提高护理工作的效率和质量，保障患者安全。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护士进修对护理信息系统的影响表现在多个方面，包括系统使用、功能需求、数据质量等，进而影响整个医疗体系的运行。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探讨护士进修对护理信息系统的影响，分析进修护士在使用护理信息系统过程中的需求、问题与挑战，提出改进建议。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进修护士在使用护理信息系统时存在哪些困难？他们对系统的功能有哪些特殊需求？如何优化护理信息系统以满足进修护士的需求？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护士进修现状及对护理信息系统的影响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进修途径多样化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目前，护士可以通过参加培训班、在线课程、学术会议等多种途径进行进修学习。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进修内容广泛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进修内容涵盖了护理理论、实践技能、护理管理、护理教育等多个方面。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进修效果显著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通过进修学习，护士的专业素养和综合能力得到了显著提升，为护理事业的发展注入了新的活力。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通过进修学习，护士可以更加熟练地掌握护理信息系统的操作技能，从而提高系统的使用效率。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提升系统使用效率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护士在进修过程中，可以学习到先进的护理理念和技术，为护理信息系统的功能优化提供有益的建议和参考。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优化系统功能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随着医学和护理学的不断发展，新的理论和技术不断涌现，护士的进修学习可以推动护理信息系统的更新升级，使其更加符合实际需求。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推动系统更新升级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护士进修对护理信息系统的影响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护士的专业素养和综合能力是影响其进修效果的关键因素，素质较高的护士能够更快地掌握新的知识和技能。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护士自身素质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进修课程的设置是否合理、内容是否先进、是否符合实际需求等都会影响到护士的进修效果。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进修课程设置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1667" b="11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培训师资的教学水平、经验和实践能力也会对护士的进修效果产生重要影响。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培训师资力量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护理信息系统在护士进修中的应用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护理信息系统是一种基于计算机和网络技术的信息化管理系统，旨在提高护理工作的效率和质量。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护理信息系统包括病人信息管理、医嘱处理、护理计划制定、护理记录、护理评估等多个模块，可实现护理工作的全流程管理。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3298" b="2329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护理信息系统的应用有助于减少护理工作中的重复劳动，提高工作效率，同时也有助于提高护理质量和病人满意度。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护理信息系统简介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护理信息系统可为护士进修提供全面的病人信息，帮助护士更好地了解病人病情和治疗方案。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通过护理信息系统，护士可更加方便地进行医嘱处理和护理计划制定，提高工作的准确性和效率。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护理信息系统还可为护士提供实时的护理记录和评估结果，帮助护士更好地掌握病人病情变化和护理效果。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9354" r="1935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护理信息系统在护士进修中的应用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https://d.book118.com/186154152044010100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2024-09-24T05:23:02.921</cp:lastPrinted>
  <dcterms:created xsi:type="dcterms:W3CDTF">2024-09-23T21:23:02Z</dcterms:created>
  <dcterms:modified xsi:type="dcterms:W3CDTF">2024-09-23T21:23:05Z</dcterms:modified>
</cp:coreProperties>
</file>