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8" r:id="rId25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tags" Target="tags/tag1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slideMaster" Target="slideMasters/slideMaster3.xml" /><Relationship Id="rId30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891C96C6-5403-455D-9EDF-96E879BE8983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3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4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6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7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9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0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2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3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5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6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F45FB9-53A9-46AE-8D05-50290F7678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3255AD-F3CD-442C-ADF2-656BB7A5BE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4705BA-E562-4B7A-8F26-1EC2DBF6A8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7258AF-C755-49BF-AD7E-448ADC8B29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8B07457-FF36-4818-944B-7CD6346FA6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4C765AC-7E25-4F2C-AB5C-DC911816FA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D836880-A1F1-49C6-9556-541E3F6FD8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CB4C06-82B8-42E9-9502-E7D0A5E006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F2A9A5-19CC-4B5A-9FE4-810E109590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F20494-5B48-438B-84B3-73352EC2D7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2DF436-4B3E-456D-9A0B-2EBF3CB7D7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6A2BD47-DF63-465D-8D05-EA2D1D0926A2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3308D104-7B59-478B-A2E6-3C99C3E6293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6155000012010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984240" y="0"/>
            <a:ext cx="9798840" cy="28900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焊接学习班引领你进入职业成功之路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35560"/>
            <a:ext cx="472680" cy="2275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2902680" y="4439880"/>
            <a:ext cx="5962320" cy="41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 </a:t>
            </a:r>
            <a:r>
              <a:rPr lang="zh-CN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汇报人：魏老师                                             </a:t>
            </a: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焊接学习班的重要性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焊接技术的基础知识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焊接技术的进阶应用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焊接技术的实践应用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职业发展与就业机会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2BA02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第一章 焊接学习班的重要性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 fontScale="81111" lnSpcReduction="20000"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为什么选择参加焊接学习班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content"/>
          <p:cNvSpPr/>
          <p:nvPr/>
        </p:nvSpPr>
        <p:spPr>
          <a:xfrm>
            <a:off x="379404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参加焊接学习班可以帮助提升技能水平，在竞争激烈的职场中脱颖而出。通过学习班，您可以获取更多职业机会，了解最新的焊接技术，提高自己的竞争力。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焊接学习班的种类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3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入门级别的焊接技术培训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4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初级焊接课程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5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6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获得焊接领域认可的专业资格证书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专业焊接认证课程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9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0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深入学习各类焊接技术和理论知识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1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高级焊接技术培训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93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小班教学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4" name="content.2.content"/>
          <p:cNvSpPr/>
          <p:nvPr/>
        </p:nvSpPr>
        <p:spPr>
          <a:xfrm>
            <a:off x="3666960" y="292464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每个学员可以得到更多的个性化指导和关注。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96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个性化指导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content.3.content"/>
          <p:cNvSpPr/>
          <p:nvPr/>
        </p:nvSpPr>
        <p:spPr>
          <a:xfrm>
            <a:off x="6424200" y="292536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老师可以根据学员的学习能力和需求进行针对性指导。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99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content.4.content"/>
          <p:cNvSpPr/>
          <p:nvPr/>
        </p:nvSpPr>
        <p:spPr>
          <a:xfrm>
            <a:off x="9201240" y="292536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1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学习班的教学方式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2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03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实操与理论结合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4" name="content.1.content"/>
          <p:cNvSpPr/>
          <p:nvPr/>
        </p:nvSpPr>
        <p:spPr>
          <a:xfrm>
            <a:off x="872640" y="292464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学员可以在实际操作中学习理论知识，加深印象。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5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06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学习班的学习周期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7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学习班的学习周期会根据不同类型的课程和学员需求而有所不同。有的是短期培训班，快速提升技能；有的是长期专业认证培训，深度学习焊接技术；也可以选择自主学习计划，根据个人时间安排学习焊接知识。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9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微软雅黑"/>
                <a:ea typeface="微软雅黑"/>
              </a:rPr>
              <a:t>学习班的优势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0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可以通过实操提升技能水平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1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实践性强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2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学成后可以获得更好的工作机会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3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就业保障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4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了解最新的焊接技术，跟上行业发展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5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更新技术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6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获得专业焊接认证，证明自己的技能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7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认证资质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2BA02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章 焊接技术的基础知识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焊接的定义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2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加热金属至熔点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3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熔化金属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4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5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6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确保连接牢固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7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工艺要点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9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使熔化金属冷却形成连接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0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冷却连接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1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32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气体保护焊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3" name="content.2.content"/>
          <p:cNvSpPr/>
          <p:nvPr/>
        </p:nvSpPr>
        <p:spPr>
          <a:xfrm>
            <a:off x="3666960" y="292464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利用惰性气体保护焊接区域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减少氧化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4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35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焊接熔覆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6" name="content.3.content"/>
          <p:cNvSpPr/>
          <p:nvPr/>
        </p:nvSpPr>
        <p:spPr>
          <a:xfrm>
            <a:off x="6424200" y="292536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在工件表面形成涂层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提高耐腐蚀性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7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38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9" name="content.4.content"/>
          <p:cNvSpPr/>
          <p:nvPr/>
        </p:nvSpPr>
        <p:spPr>
          <a:xfrm>
            <a:off x="9201240" y="292536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0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焊接的种类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1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42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电弧焊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3" name="content.1.content"/>
          <p:cNvSpPr/>
          <p:nvPr/>
        </p:nvSpPr>
        <p:spPr>
          <a:xfrm>
            <a:off x="872640" y="292464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使用电弧加热金属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常用于焊接厚金属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4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微软雅黑"/>
                <a:ea typeface="微软雅黑"/>
              </a:rPr>
              <a:t>焊接的主要参数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5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影响熔化速度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6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电流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7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控制焊接深度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8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电压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9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影响连接质量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0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焊接速度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1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2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54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焊接材料的选择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5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选择适合的焊接材料至关重要。不同材料具有不同的焊接特点，需要根据实际工作需求和材料特性来进行选择。此外，对焊接材料的保存和保养也非常重要，能够延长材料的使用寿命，确保焊接质量。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7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58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匹配基础材料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9" name="content.2.content"/>
          <p:cNvSpPr/>
          <p:nvPr/>
        </p:nvSpPr>
        <p:spPr>
          <a:xfrm>
            <a:off x="3666960" y="292464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确保焊接材料与基础材料兼容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减少热影响区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0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61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考虑应力情况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2" name="content.3.content"/>
          <p:cNvSpPr/>
          <p:nvPr/>
        </p:nvSpPr>
        <p:spPr>
          <a:xfrm>
            <a:off x="6424200" y="292536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选择适合的焊接方式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减少焊接产生的残余应力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3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64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综合考虑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5" name="content.4.content"/>
          <p:cNvSpPr/>
          <p:nvPr/>
        </p:nvSpPr>
        <p:spPr>
          <a:xfrm>
            <a:off x="9201240" y="292536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综合考虑以上因素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选择最适合的焊接材料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6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如何选择适合的焊接材料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7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68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考虑工作环境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9" name="content.1.content"/>
          <p:cNvSpPr/>
          <p:nvPr/>
        </p:nvSpPr>
        <p:spPr>
          <a:xfrm>
            <a:off x="872640" y="292464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高温环境选择耐高温材料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腐蚀环境选择耐腐蚀材料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焊接材料的保存和保养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1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干燥通风的环境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2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存放环境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3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4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5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避免碰撞和摩擦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6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避免损坏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7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8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定期涂抹防锈液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9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防锈措施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0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2BA02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章 焊接技术的进阶应用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2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84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焊接工艺的优化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5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焊接工艺的优化是提高焊接速度、降低焊接变形以及减少焊接残留应力的关键。通过合理的焊接参数调整和材料选择，可以有效提高焊接质量和效率。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7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微软雅黑"/>
                <a:ea typeface="微软雅黑"/>
              </a:rPr>
              <a:t>焊接设备的维护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8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保持设备性能稳定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9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定期保养焊接设备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0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确保操作安全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1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检查焊接设备的安全性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2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避免设备故障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3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更换磨损部件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4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5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焊接事故的防范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7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8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确保焊接区域通风良好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9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0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1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2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避免与易燃易爆物品接触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3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4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5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穿戴个人防护装备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6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207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机器人自动焊接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8" name="content.2.content"/>
          <p:cNvSpPr/>
          <p:nvPr/>
        </p:nvSpPr>
        <p:spPr>
          <a:xfrm>
            <a:off x="3666960" y="292464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提高生产效率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减少人为错误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适用于重复性工作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9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210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超声波焊接技术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1" name="content.3.content"/>
          <p:cNvSpPr/>
          <p:nvPr/>
        </p:nvSpPr>
        <p:spPr>
          <a:xfrm>
            <a:off x="6424200" y="292536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低热输入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适用于特殊材料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无需填充材料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2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213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4" name="content.4.content"/>
          <p:cNvSpPr/>
          <p:nvPr/>
        </p:nvSpPr>
        <p:spPr>
          <a:xfrm>
            <a:off x="9201240" y="292536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5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焊接技术的新发展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6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217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激光焊接技术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8" name="content.1.content"/>
          <p:cNvSpPr/>
          <p:nvPr/>
        </p:nvSpPr>
        <p:spPr>
          <a:xfrm>
            <a:off x="872640" y="292464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高精度焊接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无需接触工件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速度快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https://d.book118.com/186155000012010104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147</Paragraphs>
  <Slides>21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9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焊接学习班引领你进入职业成功之路</vt:lpstr>
      <vt:lpstr>目录</vt:lpstr>
      <vt:lpstr>第一章 焊接学习班的重要性</vt:lpstr>
      <vt:lpstr>为什么选择参加焊接学习班</vt:lpstr>
      <vt:lpstr>焊接学习班的种类</vt:lpstr>
      <vt:lpstr>学习班的教学方式</vt:lpstr>
      <vt:lpstr> </vt:lpstr>
      <vt:lpstr>学习班的优势</vt:lpstr>
      <vt:lpstr>第2章 焊接技术的基础知识</vt:lpstr>
      <vt:lpstr>焊接的定义</vt:lpstr>
      <vt:lpstr>焊接的种类</vt:lpstr>
      <vt:lpstr>焊接的主要参数</vt:lpstr>
      <vt:lpstr> </vt:lpstr>
      <vt:lpstr>如何选择适合的焊接材料</vt:lpstr>
      <vt:lpstr>焊接材料的保存和保养</vt:lpstr>
      <vt:lpstr>第3章 焊接技术的进阶应用</vt:lpstr>
      <vt:lpstr> </vt:lpstr>
      <vt:lpstr>焊接设备的维护</vt:lpstr>
      <vt:lpstr>焊接事故的防范</vt:lpstr>
      <vt:lpstr>焊接技术的新发展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2024-09-29T14:25:37.748</cp:lastPrinted>
  <dcterms:created xsi:type="dcterms:W3CDTF">2024-09-29T06:25:37Z</dcterms:created>
  <dcterms:modified xsi:type="dcterms:W3CDTF">2024-09-29T06:25:39Z</dcterms:modified>
</cp:coreProperties>
</file>