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2BF2F2-4D0E-44F8-B2F5-01BAA03A85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1EC00E-CCC6-4665-99AE-1DC68D1DD8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DD9F05-DB34-49AF-AA83-5FC91AFCB1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729663-4700-4CFB-AC7B-EA2FAD51FD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D808FA-603A-444A-B9AE-C9CD3880AB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CD6A16-791A-4E60-A49B-928C4FBD79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C98640-A1CB-47BF-B57B-90C5945ED5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F785FE-287A-45AF-909C-4E68A90631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861BE4-8FB5-4420-8572-B48AC2D183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1F2B80-8EBB-4632-A407-C8CEE2D1D0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8CA183-5AF0-426C-8C1E-6801AC8600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6155153103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化疗消化道反应防治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化疗消化道反应概述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化疗消化道反应的预防</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化疗消化道反应的治疗</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化疗消化道反应的护理与康复</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化疗消化道反应的案例分析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化疗消化道反应概述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化疗消化道反应是指癌症患者在接受化疗过程中出现的消化道不适症状，如恶心、呕吐、食欲不振等。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根据症状的严重程度和持续时间，化疗消化道反应可分为轻度、中度和重度。</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恶心、呕吐、食欲不振、腹泻、便秘、口腔溃疡等。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消化道反应可能导致患者营养不良、脱水、电解质紊乱等，影响患者的生活质量及化疗的顺利进行。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常见症状与影响</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影响</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常见症状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机制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化疗药物对消化道黏膜造成损伤，引发炎症反应和神经递质释放，进而导致消化道反应。</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化疗药物的毒性、个体差异、肿瘤本身的影响、心理因素等都可能引发消化道反应。</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发生机制与原因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化疗消化道反应的预防</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950" b="2895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饮食调整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避免刺激性食物和饮料</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如辛辣、油腻、过酸、过甜的食物和咖啡、茶等刺激性饮料。</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高营养、易消化的食物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如新鲜蔬菜、水果、瘦肉、蛋类、奶类等，有助于补充营养，减轻消化道负担。</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少量多餐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化疗期间应遵循少量多餐的原则，避免一次性摄入过多食物，增加消化道负担。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167" r="31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在化疗前使用止吐药物，有助于减轻化疗引起的恶心、呕吐等症状。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预防性止吐药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在化疗期间使用抑酸药和胃黏膜保护剂，有助于保护胃黏膜，减轻消化道不适。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抑酸药和胃黏膜保护剂</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良好的睡眠有助于身体恢复，减轻化疗不良反应。</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保持充足的睡眠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67" r="14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适当的运动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心理调适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417" r="2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适当的运动有助于促进身体新陈代谢，提高身体免疫力，减轻化疗不良反应。</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保持乐观的心态，积极配合治疗，有助于减轻心理压力，减少恶心、呕吐等症状的发生。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生活方式的改变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化疗消化道反应的治疗</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用于缓解化疗引起的恶心和呕吐症状，如5-HT3受体拮抗剂、NK-1受体拮抗剂等。</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21875" r="218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止吐药</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用于缓解胃部不适和疼痛，如质子泵抑制剂和H2受体拮抗剂。</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抑酸药</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用于减轻化疗引起的炎症和组织损伤，如非甾体抗炎药。</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抗炎药</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通过口服或管饲方式提供营养物质，以满足患者的营养需求。</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肠内营养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通过静脉途径提供营养物质，适用于无法进食或消化吸收不良的患者。</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肠外营养</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458" r="15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根据患者的具体情况，调整饮食结构，选择易消化、营养丰富的食物。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饮食调整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营养支持治疗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https://d.book118.com/186155153103010035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2024-09-05T04:36:22.558</cp:lastPrinted>
  <dcterms:created xsi:type="dcterms:W3CDTF">2024-09-04T20:36:22Z</dcterms:created>
  <dcterms:modified xsi:type="dcterms:W3CDTF">2024-09-04T20:36:24Z</dcterms:modified>
</cp:coreProperties>
</file>