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2FD38-0E5D-4BFD-852C-A3CBFBF3C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5CC3C4-8091-4315-958E-E2357FAC4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9CA70C-7FAC-456A-A68C-898A06E2E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868D7C-9FF3-4727-8DAF-CE36FF3C4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8968E2-6B0E-4E3C-8CF3-3E6340C93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FD0B5D-B7F2-40D7-A889-D89A04800C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6F217B-9F90-4462-A32E-020E1E5F61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B529BC-DE56-4265-ABE0-E2D08964D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AF4B24-1A18-454D-A920-BCA2A4619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A6C4FC-6456-46B3-B494-C2C3CB7A3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823657-CA3C-4BDE-AC57-98EC59D7DC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9.jpeg" /><Relationship Id="rId4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5.jpeg" /><Relationship Id="rId4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615522323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高中政治必修二复习\n## 1.高中政治必修二课程概述及重要性\n### 1.1高中政治必修二课程主要内容介绍\n### 1.2高中政治必修二课程在高考中的地位\n### 1.3高中政治必修二课程对学生综合素质的培养\n## 2.政治经济学基本原理复习\n### 2.1商品经济的基本原理与方法\n### 2.2资本主义生产关系及其发展规律\n### 2.3资本主义市场经济的运行与调控\n## 3.中国特色社会主义政治经济学复习\n### 3.1中国特色社会主义基本经济制度\n### 3.2中国特色社会主义经济发展战略\n### 3.3中国特色社会主义市场经济体制\n## 4.政治常识复习\n### 4.1我国国家制度与政治制度\n### 4.2我国公民基本权利与义务\n### 4.3我国国家机构与职能\n## 5.国际政治复习\n### 5.1国际政治基本概念与理论\n### 5.2国际政治格局与国际关系\n### 5.3我国对外政策与外交战略\n## 6.政治学科考试技巧与答题方法\n### 6.1政治学科考试题型分析\n### 6.2政治学科答题技巧与策略\n### 6.3政治学科复习方法与时间安排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高中政治必修二复习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高中政治必修二课程概述及重要性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8" name="组合 2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29" name="组合 228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政治经济学基本原理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商品经济的基本原理与方法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资本主义生产关系及其发展规律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资本主义市场经济的运行与调控</a:t>
                </a:r>
                <a:endParaRPr/>
              </a:p>
            </p:txBody>
          </p:sp>
          <p:pic>
            <p:nvPicPr>
              <p:cNvPr id="233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4" name="组合 233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中国特色社会主义政治经济学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中国特色社会主义基本经济制度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中国特色社会主义经济发展战略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中国特色社会主义市场经济体制</a:t>
                </a:r>
                <a:endParaRPr/>
              </a:p>
            </p:txBody>
          </p:sp>
          <p:pic>
            <p:nvPicPr>
              <p:cNvPr id="238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9" name="组合 238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40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政治常识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我国国家制度与政治制度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我国公民基本权利与义务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我国国家机构与职能</a:t>
                </a:r>
                <a:endParaRPr/>
              </a:p>
            </p:txBody>
          </p:sp>
          <p:pic>
            <p:nvPicPr>
              <p:cNvPr id="243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4" name="组合 243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245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国际政治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国际政治基本概念与理论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国际政治格局与国际关系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我国对外政策与外交战略</a:t>
                </a:r>
                <a:endParaRPr/>
              </a:p>
            </p:txBody>
          </p:sp>
          <p:pic>
            <p:nvPicPr>
              <p:cNvPr id="248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高中政治必修二课程主要内容介绍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52" name="组合 251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5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高考政治学科的重要组成部分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高考试题中占比大，分数多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与其他学科关联性强，影响整体成绩</a:t>
                </a:r>
                <a:endParaRPr/>
              </a:p>
            </p:txBody>
          </p:sp>
          <p:sp>
            <p:nvSpPr>
              <p:cNvPr id="25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5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培养学生综合素质的重要途径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提高学生政治素养和道德品质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培养学生辩证思维和批判性思维能力</a:t>
                </a:r>
                <a:endParaRPr/>
              </a:p>
            </p:txBody>
          </p:sp>
          <p:sp>
            <p:nvSpPr>
              <p:cNvPr id="26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6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为学生未来发展奠定基础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提高学生对社会现象的分析判断能力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培养学生参与社会生活的能力</a:t>
                </a:r>
                <a:endParaRPr/>
              </a:p>
            </p:txBody>
          </p:sp>
          <p:sp>
            <p:nvSpPr>
              <p:cNvPr id="26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高中政治必修二课程在高考中的地位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68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69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7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培养学生正确的价值观和世界观</a:t>
                </a:r>
                <a:endParaRPr/>
              </a:p>
            </p:txBody>
          </p:sp>
          <p:sp>
            <p:nvSpPr>
              <p:cNvPr id="27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坚定四项基本原则，坚持共产主义道路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树立正确的人生观和价值观，抵制各种错误思想</a:t>
                </a:r>
                <a:endParaRPr/>
              </a:p>
            </p:txBody>
          </p:sp>
        </p:grpSp>
        <p:grpSp>
          <p:nvGrpSpPr>
            <p:cNvPr id="272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7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培养学生良好的道德品质</a:t>
                </a:r>
                <a:endParaRPr/>
              </a:p>
            </p:txBody>
          </p:sp>
          <p:sp>
            <p:nvSpPr>
              <p:cNvPr id="27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热爱祖国，热爱人民，热爱中国共产党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遵守社会公德，尊重他人，诚实守信</a:t>
                </a:r>
                <a:endParaRPr/>
              </a:p>
            </p:txBody>
          </p:sp>
        </p:grpSp>
        <p:grpSp>
          <p:nvGrpSpPr>
            <p:cNvPr id="275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7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培养学生严密的逻辑思维和辩证思维能力</a:t>
                </a:r>
                <a:endParaRPr/>
              </a:p>
            </p:txBody>
          </p:sp>
          <p:sp>
            <p:nvSpPr>
              <p:cNvPr id="27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学会运用马克思主义观点分析问题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学会运用辩证法分析事物，正确处理矛盾</a:t>
                </a:r>
                <a:endParaRPr/>
              </a:p>
            </p:txBody>
          </p: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高中政治必修二课程对学生综合素质的培养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8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政治经济学基本原理复习</a:t>
            </a:r>
            <a:endParaRPr/>
          </a:p>
        </p:txBody>
      </p:sp>
      <p:sp>
        <p:nvSpPr>
          <p:cNvPr id="28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商品经济的含义与基本特征</a:t>
                </a:r>
                <a:endParaRPr/>
              </a:p>
            </p:txBody>
          </p:sp>
          <p:sp>
            <p:nvSpPr>
              <p:cNvPr id="28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含义：以交换为目的的经济形式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基本特征：使用价值与价值的统一，价值规律的作用</a:t>
                </a:r>
                <a:endParaRPr/>
              </a:p>
            </p:txBody>
          </p:sp>
          <p:sp>
            <p:nvSpPr>
              <p:cNvPr id="28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商品经济的运行规律</a:t>
                </a:r>
                <a:endParaRPr/>
              </a:p>
            </p:txBody>
          </p:sp>
          <p:sp>
            <p:nvSpPr>
              <p:cNvPr id="29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价值规律：商品的价值量由社会必要劳动时间决定，商品交换以价值量为基础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竞争规律：商品生产者之间为争夺市场份额而展开的竞争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供求规律：商品市场上供求关系影响商品价格的变化</a:t>
                </a:r>
                <a:endParaRPr/>
              </a:p>
            </p:txBody>
          </p:sp>
          <p:sp>
            <p:nvSpPr>
              <p:cNvPr id="29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商品经济的基本原理与方法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0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0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30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资本主义生产关系的本质</a:t>
                </a:r>
                <a:endParaRPr/>
              </a:p>
            </p:txBody>
          </p:sp>
          <p:sp>
            <p:nvSpPr>
              <p:cNvPr id="30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资本家拥有生产资料，雇佣劳动者进行生产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劳动者出卖劳动力，获得报酬</a:t>
                </a:r>
                <a:endParaRPr/>
              </a:p>
            </p:txBody>
          </p:sp>
        </p:grpSp>
        <p:grpSp>
          <p:nvGrpSpPr>
            <p:cNvPr id="30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0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资本主义生产关系的基本矛盾</a:t>
                </a:r>
                <a:endParaRPr/>
              </a:p>
            </p:txBody>
          </p:sp>
          <p:sp>
            <p:nvSpPr>
              <p:cNvPr id="30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资本家追求利润最大化与劳动者追求生存权益之间的矛盾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资本主义生产关系不适应社会化大生产的要求</a:t>
                </a:r>
                <a:endParaRPr/>
              </a:p>
            </p:txBody>
          </p:sp>
        </p:grpSp>
        <p:grpSp>
          <p:nvGrpSpPr>
            <p:cNvPr id="30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0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资本主义生产关系发展的规律</a:t>
                </a:r>
                <a:endParaRPr/>
              </a:p>
            </p:txBody>
          </p:sp>
          <p:sp>
            <p:nvSpPr>
              <p:cNvPr id="31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资本主义生产关系的自我否定与自我发展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资本主义必然灭亡，社会主义必然胜利</a:t>
                </a:r>
                <a:endParaRPr/>
              </a:p>
            </p:txBody>
          </p:sp>
        </p:grpSp>
      </p:grpSp>
      <p:pic>
        <p:nvPicPr>
          <p:cNvPr id="31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资本主义生产关系及其发展规律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1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1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1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17" name="组合 31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318" name="组合 317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31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资本主义市场经济的含义与特征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含义：资本主义条件下，市场在资源配置中起决定性作用的经济形式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特征：私有制为基础，竞争为手段，价格为信号</a:t>
                </a:r>
                <a:endParaRPr/>
              </a:p>
            </p:txBody>
          </p:sp>
          <p:pic>
            <p:nvPicPr>
              <p:cNvPr id="3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23" name="组合 322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32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资本主义市场经济的运行规律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价值规律：商品的价值量由社会必要劳动时间决定，商品交换以价值量为基础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竞争规律：商品生产者之间为争夺市场份额而展开的竞争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供求规律：商品市场上供求关系影响商品价格的变化</a:t>
                </a:r>
                <a:endParaRPr/>
              </a:p>
            </p:txBody>
          </p:sp>
          <p:pic>
            <p:nvPicPr>
              <p:cNvPr id="32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28" name="组合 327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32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资本主义市场经济的宏观调控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资本主义国家对经济的干预与调节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宏观经济政策：财政政策、货币政策、收入政策等</a:t>
                </a:r>
                <a:endParaRPr/>
              </a:p>
            </p:txBody>
          </p:sp>
          <p:pic>
            <p:nvPicPr>
              <p:cNvPr id="33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3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资本主义市场经济的运行与调控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中国特色社会主义政治经济学复习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中国特色社会主义基本经济制度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组合 1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公有制为主体，多种所有制经济共同发展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公有制经济：国有经济、集体经济、混合所有制经济中的国有成分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非公有制经济：个体经济、私营经济、外资经济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社会主义初级阶段的分配制度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按劳分配为主体，多种分配方式并存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勤劳致富，合法收入受保护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缩小收入差距，实现共同富裕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5" name="组合 24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6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全面建设小康社会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全面建设惠及十几亿人口的更高水平的小康社会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全面建设社会主义现代化的国家</a:t>
                </a:r>
                <a:endParaRPr/>
              </a:p>
            </p:txBody>
          </p:sp>
          <p:sp>
            <p:nvSpPr>
              <p:cNvPr id="29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0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新型工业化道路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以信息化带动工业化，以工业化促进信息化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科技含量高、经济效益好、资源消耗低、环境污染少、人力资源优势得到充分发挥的新型工业化道路</a:t>
                </a:r>
                <a:endParaRPr/>
              </a:p>
            </p:txBody>
          </p:sp>
          <p:sp>
            <p:nvSpPr>
              <p:cNvPr id="33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4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3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可持续发展战略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促进经济发展与人口、资源、环境相协调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坚持经济发展、社会进步与生态平衡相统一</a:t>
                </a:r>
                <a:endParaRPr/>
              </a:p>
            </p:txBody>
          </p:sp>
          <p:sp>
            <p:nvSpPr>
              <p:cNvPr id="37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中国特色社会主义经济发展战略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0" name="组合 3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41" name="组合 40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42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社会主义市场经济体制的基本特征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市场在资源配置中起决定性作用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政府发挥宏观调控作用，弥补市场失灵</a:t>
                </a:r>
                <a:endParaRPr/>
              </a:p>
            </p:txBody>
          </p:sp>
          <p:pic>
            <p:nvPicPr>
              <p:cNvPr id="4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46" name="组合 45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47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社会主义市场经济体制的改革目标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建立和完善社会主义市场经济体制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形成更加成熟、更加定型的社会主义市场体系</a:t>
                </a:r>
                <a:endParaRPr/>
              </a:p>
            </p:txBody>
          </p:sp>
          <p:pic>
            <p:nvPicPr>
              <p:cNvPr id="50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51" name="组合 50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52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社会主义市场经济体制的运行规律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价值规律：商品的价值量由社会必要劳动时间决定，商品交换以价值量为基础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竞争规律：商品生产者之间为争夺市场份额而展开的竞争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供求规律：商品市场上供求关系影响商品价格的变化</a:t>
                </a:r>
                <a:endParaRPr/>
              </a:p>
            </p:txBody>
          </p:sp>
          <p:pic>
            <p:nvPicPr>
              <p:cNvPr id="55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中国特色社会主义市场经济体制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https://d.book118.com/186155223235010050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高中政治必修二复习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2024-09-16T11:39:41.721</cp:lastPrinted>
  <dcterms:created xsi:type="dcterms:W3CDTF">2024-09-16T03:39:41Z</dcterms:created>
  <dcterms:modified xsi:type="dcterms:W3CDTF">2024-09-16T03:39:43Z</dcterms:modified>
</cp:coreProperties>
</file>