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BACF8-F8C9-42B1-BC0C-0011A9B5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0EC2-F2C4-4610-8D48-09E69A06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D939-2A16-4889-9277-CFE2F090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820B2-7B0F-4C51-8840-4022BB5E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EDAD2-C1E1-4A2F-8CC6-69E00AF9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35AA3-C694-4DC0-B421-C351E9641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0BC49-576E-4861-8A3F-195731F6D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C9831-5269-41F3-AD16-1FC919FE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F03E0-AC9A-48FC-BE46-B20BD24B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12B6B-E387-4820-B014-26B23A08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43B2-156A-4CF7-9875-AB140577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0104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《电子整机调试工艺》ppt课件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电子整机调试工艺概述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电子整机调试的基本流程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调试设备与工具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常见故障与解决方法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调试安全注意事项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电子整机调试工艺概述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电子整机调试工艺是指对电子整机产品进行测试、调整和校验的工艺过程，以确保产品性能符合设计要求。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调试工艺是电子制造过程中的重要环节，具有精度高、技术性强、涉及面广等特点。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通过调试工艺，可以检测和纠正产品在设计或制造过程中存在的问题，从而提高产品质量。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通过调试工艺，可以快速定位问题并采取有效措施解决，从而提高生产效率。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通过调试工艺，可以减少不合格品的产生，从而降低生产成本。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调试工艺的历史与发展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电子整机调试工艺的发展经历了从手工调试、半自动调试到全自动调试的演变过程。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随着自动化技术、计算机技术和人工智能技术的不断发展，电子整机调试工艺正朝着智能化、自动化、高精度和高效率的方向发展。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未来电子整机调试工艺将不断涌现出新的技术和方法，以适应电子产品日益复杂和多样化的需求。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电子整机调试的基本流程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确保调试场所安全、整洁，准备好所需的工具和设备，如万用表、示波器、频谱分析仪等。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熟悉电子整机的工作原理、电路图、技术指标等，以便快速定位问题。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调试前的准备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调试环境设置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检查电源是否正常，如电压是否符合要求，接线是否牢固等。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初步测试电子整机的基本功能，如是否有信号输出、输入等。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信号测试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通电检测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按照产品说明书逐项测试电子整机的各项功能，确保各项功能正常。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性能参数测试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测试电子整机的性能参数，如频率响应、信噪比等，确保满足技术指标要求。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438" r="404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根据测试结果，分析可能存在的故障原因。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根据故障诊断结果，采取相应的措施排除故障。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对于无法排除的故障，进行必要的修复和维护，如更换元件、调整参数等。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修复与维护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故障排除与修复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详细记录测试过程、测试数据和结果，以便日后查阅和分析。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编写调试报告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根据测试记录编写调试报告，总结调试过程、分析问题原因并提出改进建议。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调试设备与工具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用于观察信号波形的仪器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示波器是一种常用的电子测量仪器，主要用于观察和测量各种信号的波形，如电压、电流等。通过示波器，可以了解信号的幅度、频率、相位等信息，对于电子整机调试非常重要。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示波器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https://d.book118.com/186200104212010044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2024-09-13T07:35:15.407</cp:lastPrinted>
  <dcterms:created xsi:type="dcterms:W3CDTF">2024-09-12T23:35:15Z</dcterms:created>
  <dcterms:modified xsi:type="dcterms:W3CDTF">2024-09-12T23:35:17Z</dcterms:modified>
</cp:coreProperties>
</file>