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F317D-5F02-4472-BB4A-30133E1F1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AE758-C6FC-4F2C-9616-85553426A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155CB-FEC3-4A44-8A96-4AF23073D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110B1E-91DD-4AE7-82FC-072EC8D35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3E02A0-BAF5-4FFD-AD5F-54DFEE8BB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C4E68A-BD3C-4802-900A-7267F3FD7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724C52-8897-4DA5-81C0-7813F2E5B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FFC1B-2D1B-408A-BC0F-41C846CEA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0C0EC4-7D36-446D-8070-4896922CB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4AD43-F032-48FC-B343-81F30E1D5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52E22-4EBE-4509-8E67-6BD4F5346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emf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200122000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应用写作4报告议案课件\n## 1.报告与议案的基本概念与重要性\n### 1.1报告与议案的定义及其区别\n### 1.2报告与议案在决策过程中的作用\n### 1.3报告与议案的写作意义与价值\n## 2.报告的分类与写作技巧\n### 2.1不同类型报告的特点与写作要求\n### 2.2报告的结构设计与逻辑安排\n### 2.3报告的语言表达与格式规范\n## 3.议案的撰写与提交策略\n### 3.1议案的基本构成与写作要点\n### 3.2议案的提出与论证过程\n### 3.3议案的通过与合作协商\n## 4.实际案例分析：成功的报告与议案\n### 4.1精选报告案例：优秀报告的特点与启示\n### 4.2精选议案案例：成功议案的策略与技巧\n### 4.3从案例中学习的经验与教训\n## 5.报告与议案的写作练习与反馈\n### 5.1报告与议案的写作实战练习\n### 5.2同伴评审与反馈建议\n### 5.3针对反馈进行改进与完善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应用写作4报告议案课件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报告与议案的基本概念与重要性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报告与议案的定义及其区别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9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报告：书面汇报工作、反映情况、提出建议的文体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上级机关向下级机关汇报工作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企事业单位向主管部门汇报工作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秘书部门向领导汇报工作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议案：提交给人民代表大会审议的议事原案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立法议案：提出制定、修改或废止某项法律法规的建议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预算议案：提出预算安排、调整或决算审查的建议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重大事项议案：提出某项重大问题的解决方案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区别：报告是汇报工作、反映情况，议案是提出议事原案</a:t>
            </a:r>
            <a:endParaRPr/>
          </a:p>
        </p:txBody>
      </p:sp>
      <p:cxnSp>
        <p:nvCxnSpPr>
          <p:cNvPr id="170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1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报告与议案在决策过程中的作用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4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报告：为决策提供依据和信息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了解工作进展情况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发现和解决问题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交流和沟通意见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议案：为决策提供方案和建议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审议和讨论立法事项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审查和批准预算安排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讨论和决定重大事项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作用：报告是基础，议案是决策的具体化</a:t>
            </a:r>
            <a:endParaRPr/>
          </a:p>
        </p:txBody>
      </p:sp>
      <p:cxnSp>
        <p:nvCxnSpPr>
          <p:cNvPr id="175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8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报告与议案的写作意义与价值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0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报告：提高工作效率，促进信息交流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明确工作目标和任务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反映工作成果和经验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提出改进措施和建议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议案：规范议事程序，保障民主决策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充分发扬民主，广泛征求意见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严格依法办事，确保决策合法性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提高决策效率，促进社会发展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价值：报告与议案是应用写作的重要文体，具有实际意义和理论价值</a:t>
            </a:r>
            <a:endParaRPr/>
          </a:p>
        </p:txBody>
      </p:sp>
      <p:cxnSp>
        <p:nvCxnSpPr>
          <p:cNvPr id="181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报告的分类与写作技巧</a:t>
            </a:r>
            <a:endParaRPr/>
          </a:p>
        </p:txBody>
      </p:sp>
      <p:sp>
        <p:nvSpPr>
          <p:cNvPr id="18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8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工作报告：汇报工作，反映情况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突出重点，实事求是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条理清晰，语言简练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数据准确，事例具体</a:t>
                </a:r>
                <a:endParaRPr/>
              </a:p>
            </p:txBody>
          </p:sp>
          <p:sp>
            <p:nvSpPr>
              <p:cNvPr id="19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调研报告：研究问题，提出建议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深入实际，调查研究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分析问题，找出原因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提出对策，具有针对性</a:t>
                </a:r>
                <a:endParaRPr/>
              </a:p>
            </p:txBody>
          </p:sp>
          <p:sp>
            <p:nvSpPr>
              <p:cNvPr id="19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经验报告：总结工作，交流经验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提炼经验，概括规律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理论联系实际，通俗易懂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结构严谨，层次分明</a:t>
                </a:r>
                <a:endParaRPr/>
              </a:p>
            </p:txBody>
          </p:sp>
          <p:sp>
            <p:nvSpPr>
              <p:cNvPr id="20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不同类型报告的特点与写作要求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结构设计：合理组织，层次分明</a:t>
                </a:r>
                <a:endParaRPr/>
              </a:p>
            </p:txBody>
          </p:sp>
          <p:sp>
            <p:nvSpPr>
              <p:cNvPr id="20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引言：简要介绍报告的目的和意义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正文：详细汇报工作、反映情况、研究问题、总结经验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结尾：总结报告，提出下一步工作打算</a:t>
                </a:r>
                <a:endParaRPr/>
              </a:p>
            </p:txBody>
          </p:sp>
          <p:sp>
            <p:nvSpPr>
              <p:cNvPr id="20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逻辑安排：思路清晰，观点明确</a:t>
                </a:r>
                <a:endParaRPr/>
              </a:p>
            </p:txBody>
          </p:sp>
          <p:sp>
            <p:nvSpPr>
              <p:cNvPr id="2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按照时间顺序：工作进展、存在问题、解决办法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按照空间顺序：工作情况、问题分析、经验总结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按照问题性质：问题描述、原因分析、对策建议</a:t>
                </a:r>
                <a:endParaRPr/>
              </a:p>
            </p:txBody>
          </p:sp>
          <p:sp>
            <p:nvSpPr>
              <p:cNvPr id="21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报告的结构设计与逻辑安排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报告的语言表达与格式规范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语言表达：简练明了，通俗易懂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使用专业术语，保持准确性和严谨性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使用概括性语言，避免冗长和重复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使用生动形象的语言，增强感染力和说服力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格式规范：统一格式，便于阅读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标题：简洁明了，体现报告主题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正文：分段排列，层次分明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附件：列出相关数据和证明材料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议案的撰写与提交策略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议案的基本构成与写作要点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基本构成：案由、案据、方案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案由：明确议案的主题和目的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案据：阐述议案的合理性和必要性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方案：提出解决问题的具体措施和建议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写作要点：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明确主题，突出重点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充分论证，合理有据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逻辑严密，条理清晰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语言简练，通俗易懂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https://d.book118.com/186200122000010055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应用写作4报告议案课件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2024-09-22T08:02:43.628</cp:lastPrinted>
  <dcterms:created xsi:type="dcterms:W3CDTF">2024-09-22T00:02:43Z</dcterms:created>
  <dcterms:modified xsi:type="dcterms:W3CDTF">2024-09-22T00:02:45Z</dcterms:modified>
</cp:coreProperties>
</file>