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828C5A-50CF-4B02-9B32-207E750E5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CC390C-20BB-439E-847D-B79075A97C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DE17F6-65F1-4576-BF82-2C165808E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F4E79F-7DE1-41EF-BB84-3ED927C32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A56B81-50B5-40C5-AF6B-FE1FEADBE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63C404-3C78-4D51-8D40-059F1B6BC7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49E59F-0E1D-4DD0-A9CD-8575C6FB8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85DA95-F33D-415D-8210-49EA0945A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DF84F9-941D-43E4-8822-F1613F512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F42AFC-49F7-4F6C-90E3-C0E8FD85BC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5FDF49-A8CC-46F4-9F22-6E8181756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2010412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垃圾分类保护环境绿色环保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环保理念与行动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垃圾分类技术与方法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垃圾分类政策与法规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指将生活垃圾按照不同成分、属性、利用价值以及对环境的影响程度进行分类收集、运输和处置的行为。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通过分类投放、分类收集，把有用物资从垃圾中分离出来重新回收、利用，变废为宝，减少垃圾处理量和处理设备的使用，降低处理成本，减少土地资源的消耗，具有社会、经济、生态等多方面的效益。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国内垃圾分类现状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我国垃圾分类起步较晚，但近年来政府加大了推进力度，通过立法、宣传、设施建设等措施，逐步推动垃圾分类工作在全国范围内展开。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国外垃圾分类现状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许多发达国家在垃圾分类方面有着较为成熟的经验和做法，如日本、德国等国家通过精细化的分类标准和严格的监管措施，实现了垃圾减量化和资源化的目标。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228" r="2322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通过垃圾分类，可以减少垃圾中有害物质对土壤、水源和空气的污染，保护生态环境。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减少污染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垃圾分类有利于资源的回收利用，减少对自然资源的开采和消耗，实现可持续发展。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节约资源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分类后的垃圾可以针对性地进行处理，降低处理难度和成本，提高垃圾处理效率。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降低处理成本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垃圾分类的推广和实施有助于提高公众的环保意识和参与度，形成全社会共同关注环保、参与环保的良好氛围。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提升公众环保意识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垃圾分类对环境影响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环保理念与行动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通过媒体、学校、社区等渠道普及环保知识，提高公众环保意识。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环保意识培养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833" r="15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917" r="17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环保公益活动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针对不同年龄段人群，开展垃圾分类知识宣传和教育，培养正确的垃圾投放习惯。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组织各类环保公益活动，如环保知识竞赛、垃圾分类志愿服务等，吸引更多人关注和参与环保事业。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环保理念宣传与教育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制定科学合理的垃圾分类标准，设立分类垃圾桶，引导居民正确分类投放垃圾。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58" r="124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42" r="1254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500" r="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垃圾分类投放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采用先进的垃圾处理技术，对各类垃圾进行无害化处理，减少对环境的影响。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垃圾无害化处理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加强可回收资源的回收利用工作，提高资源利用率，减少资源浪费。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资源回收利用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环保行动实践与成果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推动绿色技术创新，提高环保产业技术水平，降低环境治理成本。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绿色技术创新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促进环保产业与其他产业的融合发展，形成新的经济增长点。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环保产业融合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250" r="15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加强国际环保合作与交流，引进先进技术和经验，推动全球环保事业的发展。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国际合作与交流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环保产业发展趋势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垃圾分类技术与方法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894" b="48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07" b="40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1612" b="1161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源头分类技术与方法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投放分类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通过设立分类垃圾桶，引导居民将生活垃圾按照可回收物、有害垃圾、湿垃圾和干垃圾等类别进行正确投放。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专业回收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针对特定类型的垃圾，如废旧家电、电池等，设立专业回收点，采取定期定点或线上预约等方式进行回收。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通过宣传册、公益广告、社区活动等多种形式，普及垃圾分类知识，提高居民环保意识。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分类运输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配置专业运输车辆，分别运输不同类别的垃圾，避免在运输过程中发生混装和交叉污染。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分类收集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采用不同颜色的垃圾袋或垃圾桶，分别收集不同类别的垃圾，确保各类垃圾不混装。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监管与追溯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建立垃圾分类监管平台，对分类收集、运输和处理等环节进行实时监控和数据追溯，确保分类效果。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7153" r="715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4438" r="24438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过程控制技术与方法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https://d.book118.com/186201041210010042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2024-09-10T09:55:39.592</cp:lastPrinted>
  <dcterms:created xsi:type="dcterms:W3CDTF">2024-09-10T01:55:39Z</dcterms:created>
  <dcterms:modified xsi:type="dcterms:W3CDTF">2024-09-10T01:55:41Z</dcterms:modified>
</cp:coreProperties>
</file>