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E695C-FC26-45BA-A386-A9F6A3A1D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60C97-B36E-4EFB-B788-477C66793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B6B86-3F53-49DC-9B61-F2E5777C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0D928-EB1D-48F0-AC5D-8F8517756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83F17-C6CE-4DDA-919A-C48192BB1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6B89A4-BAA3-4BA0-B06A-0D0212E0D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E7BF6-41A1-4A39-81E4-3B89444E1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DB957-3FD6-48F7-941F-381FB072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D4FFF-89C0-436E-A73A-75B2BEB4E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91B87-C34B-464A-B609-26D1E24F9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BBD2B-4C20-458A-936A-01B6C997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2003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护理课件会员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会员学习护理课件的方法与技巧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会员常见问题与解答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享有基础护理课件的观看和下载权限，可参与会员专属的互动交流区。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普通会员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高级会员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09" r="1420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VIP会员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09" r="1420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除了基础会员权益外，还额外享有专家直播课程、优先参与线下活动等特权。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提供一对一咨询服务，享受定制化的学习计划和推荐，并有机会与行业大咖进行深度交流。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会员类型与权益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1" r="164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会员服务流程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用户需填写正确的邮箱地址和设置密码，完成会员账号的创建。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根据个人需求选择合适的会员类型，并了解对应权益。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通过支付宝、微信或信用卡等方式完成费用支付。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支付成功后，系统自动开通对应会员服务，并发送确认邮件至注册邮箱。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选择会员类型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支付费用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开通会员服务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普通会员费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高级会员费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VIP会员费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会员费用与支付方式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¥200/月，¥1500/年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¥400/月，¥3000/年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¥800/月，¥6000/年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支持支付宝、微信、信用卡等在线支付方式，同时提供企业客户的对公支付方式。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包括护理基本理论、操作技能、护理程序等。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针对不同专科领域的护理知识和技能，如内科、外科、妇产科、儿科等。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涉及护理人力资源管理、护理质量管理、护理教育等方面的知识。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护理管理知识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包括护理研究方法、科研设计、数据分析等方面的知识。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护理科研知识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护理课件内容与分类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743" r="277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护理课件内容系统全面，覆盖了从基础到专业的各个领域，有助于学习者建立完整的护理知识体系。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护理课件注重实践应用，通过案例分析、操作演示等形式，帮助学习者掌握实际操作技能。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护理课件采用多媒体形式，提供丰富的互动环节，如在线测试、讨论交流等，提高学习者的学习兴趣和参与度。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护理课件学习时间和地点灵活，学习者可以根据自身需求和学习进度进行自主学习。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护理课件特点与优势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57" r="2055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作为课程辅助教材，提高学习效果。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在校护理专业学生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提升专业技能和知识水平，适应职业发展需求。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临床护理人员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提高管理能力和水平，提升医院整体护理质量。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护理管理人员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掌握科研方法和技巧，推动护理学科发展。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护理科研人员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护理课件适用人群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会员学习护理课件的方法与技巧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https://d.book118.com/186202003221010034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2024-09-04T07:51:52.673</cp:lastPrinted>
  <dcterms:created xsi:type="dcterms:W3CDTF">2024-09-03T23:51:52Z</dcterms:created>
  <dcterms:modified xsi:type="dcterms:W3CDTF">2024-09-03T23:51:54Z</dcterms:modified>
</cp:coreProperties>
</file>