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3A913-47CE-49C2-B076-8222D151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2BF7F-E173-48CE-A3A0-0BAB5DA0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216A7-6F9D-48CA-84A4-FEE5CF869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7E2A5-BE7D-4DB3-8141-23CAC92AE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BC46A-B698-4478-B218-11D6CAA0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B1FB8-1D4F-487C-87F2-7B7320C0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340CD-FC3F-446A-AF6E-94F1043AB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C8DA2-9813-4E31-BA2C-4213FFD11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3BF51-006E-4DFF-B3D5-36B5BEB63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D8770-B35C-4D42-BB62-E49DE1C1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4A3FA-D784-4DDE-A341-8703D7613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2011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0" r="31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新生儿吸痰是指通过特定的吸痰装置，将新生儿呼吸道内的痰液及分泌物吸出的操作过程。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保持新生儿呼吸道通畅，预防和治疗呼吸道阻塞，保障新生儿呼吸正常进行。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新生儿呼吸道较狭窄，痰液容易阻塞气道，影响呼吸。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吸痰能够及时清除呼吸道内的痰液及分泌物，防止感染和并发症的发生。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对于某些呼吸道疾病，如肺炎、支气管炎等，吸痰是必要的治疗手段。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新生儿呼吸道内有痰液及分泌物积聚，影响呼吸时，需要吸痰。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某些呼吸道疾病，如肺炎、支气管炎等，医生可能会建议进行吸痰治疗。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480" b="2248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新生儿出现呼吸困难、喘息、紫绀等症状时，可能需要吸痰。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准备工具与环境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选择合适的吸痰器，确保性能良好，易于操作。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准备足够数量的一次性吸痰管，确保无菌、无污染。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准备消毒液，用于吸痰器及吸痰管的消毒。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选择安静、整洁、温度适宜的环境进行吸痰操作。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吸痰器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一次性吸痰管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适宜的环境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对患儿的病情进行评估，了解是否需要进行吸痰操作。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安慰患儿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摆好体位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在操作前给予患儿适当的安抚，减少其紧张和恐惧感。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根据患儿的病情和年龄，摆好合适的体位，以便于吸痰操作。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吸痰操作步骤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将吸痰器与吸痰管连接，检查是否密封良好。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开启吸痰器，轻轻吸引，将痰液从患儿呼吸道吸出。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插入吸痰管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退出吸痰管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对吸痰器及吸痰管进行消毒，确保无菌操作。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将吸痰管轻轻插入患儿的咽喉部，确保插入深度适宜。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完成吸痰后，缓缓退出吸痰管，避免损伤患儿呼吸道。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用柔软的纱布或棉球轻轻擦拭患儿面部，保持面部清洁。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清理面部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观察患儿的呼吸、面色等状况，如有异常及时处理。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对用过的吸痰器、吸痰管等进行清理和消毒，以备下次使用。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新生儿吸痰操作注意事项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https://d.book118.com/186202011011010051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2024-09-16T16:54:17.758</cp:lastPrinted>
  <dcterms:created xsi:type="dcterms:W3CDTF">2024-09-16T08:54:17Z</dcterms:created>
  <dcterms:modified xsi:type="dcterms:W3CDTF">2024-09-16T08:54:19Z</dcterms:modified>
</cp:coreProperties>
</file>