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3ECC9-035E-4DCA-AD34-D18A5F42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518E0-F56C-4D7E-91BC-E7445E22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48E66-DED2-4E2F-B530-2F3A3BBBF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54DFD-966D-4518-BB40-524FBC512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E9D58-F2A5-4890-BA91-145A14393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D84B53-68E3-4B04-99DD-823E5437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6EACC-F1A5-4598-9A3E-0B46E84AD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D6C08-8210-4BDC-B1A7-ED7BDE4D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2A70F-F6CF-42D8-86E1-E89DDCAB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91BBE-09A0-4533-A356-CBC7C513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4B4B0-18E1-475E-B6F7-453BF28B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201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护理年终述职PPT\n## 1.养老护理行业现状及发展趋势分析\n### 1.1养老护理行业整体概况及市场规模\n### 1.2养老护理行业发展趋势及影响因素\n### 1.3养老护理行业竞争格局及市场机会\n## 2.养老护理服务体系建设与完善\n### 2.1养老护理服务体系建设的重要性\n### 2.2养老护理服务体系的构建与完善措施\n### 2.3养老护理服务体系的效果评估与持续改进\n## 3.养老护理服务质量管理与提升\n### 3.1养老护理服务质量管理的重要性\n### 3.2养老护理服务质量管理体系的建立与完善\n### 3.3养老护理服务质量的提升策略与措施\n## 4.养老护理人才培养与团队建设\n### 4.1养老护理人才需求的分析与预测\n### 4.2养老护理人才培养模式与途径\n### 4.3养老护理团队建设与管理策略\n## 5.养老护理服务创新与特色服务打造\n### 5.1养老护理服务创新的重要性与紧迫性\n### 5.2养老护理服务创新的思路与方向\n### 5.3养老护理特色服务的打造与实践\n## 6.养老护理年终述职总结与展望\n### 6.1养老护理年终述职的主要内容与成果展示\n### 6.2养老护理工作的反思与改进措施\n### 6.3养老护理未来发展展望与计划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养老护理年终述职PPT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养老护理行业现状及发展趋势分析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养老护理行业是指为老年人提供生活照料、康复护理、心理关爱等服务的一系列行业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随着人口老龄化程度的加深，养老护理行业的市场需求不断扩大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养老护理行业涉及到多个领域，如养老护理机构、养老护理用品、养老护理服务等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养老护理行业整体概况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根据统计数据显示，全球养老护理市场规模持续扩大，预计未来几年将保持稳定增长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中国养老护理市场规模也呈现出快速增长的趋势，尤其是养老护理用品和养老护理服务领域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随着政策的支持和市场的推动，养老护理行业将成为一个具有巨大潜力的市场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养老护理市场规模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养老护理行业整体概况及市场规模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养老护理行业发展趋势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养老护理行业将朝着专业化、规范化、智能化的方向发展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随着科技的进步，养老护理行业将引入更多创新技术，如人工智能、物联网等，提高护理服务质量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养老护理行业将更加注重个性化服务，满足不同老年人的需求</a:t>
                </a:r>
                <a:endParaRPr/>
              </a:p>
            </p:txBody>
          </p:sp>
        </p:grpSp>
        <p:grpSp>
          <p:nvGrpSpPr>
            <p:cNvPr id="23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影响养老护理行业发展的因素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政策因素：政府对养老护理行业的支持力度、政策导向等都会影响行业的发展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经济因素：经济发展水平、人口老龄化程度、家庭结构变化等都会影响养老护理市场的需求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社会因素：社会观念的转变、养老护理人才的培养等都会影响养老护理行业的发展</a:t>
                </a:r>
                <a:endParaRPr/>
              </a:p>
            </p:txBody>
          </p:sp>
          <p:sp>
            <p:nvSpPr>
              <p:cNvPr id="23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养老护理行业发展趋势及影响因素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养老护理行业竞争格局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养老护理行业竞争激烈，涉及到多个领域，如养老护理机构、养老护理用品、养老护理服务等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养老护理行业竞争呈现出品牌化、集团化的发展趋势，一些具有竞争力的品牌和企业逐渐脱颖而出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养老护理行业竞争还涉及到价格竞争、服务竞争等多个方面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养老护理市场机会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随着养老护理市场需求的不断扩大，市场机会逐渐增多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养老护理行业在创新技术、个性化服务、人才培养等方面还有很多市场机会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养老护理行业可以通过与其他行业合作，如与医疗、旅游、教育等行业合作，拓展市场空间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养老护理行业竞争格局及市场机会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养老护理服务体系建设与完善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满足老年人多样化的需求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随着老年人生活水平的提高，老年人对养老护理服务的需求越来越多样化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养老护理服务体系的建设有助于满足老年人不同层次、不同需求的服务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提高养老护理服务质量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养老护理服务体系的建设有助于规范养老护理服务行为，提高养老护理服务质量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养老护理服务体系的建设有助于提升养老护理服务管理水平，提高服务效率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促进养老护理行业的发展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养老护理服务体系的建设有助于推动养老护理行业的专业化、规范化、智能化发展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养老护理服务体系的建设有助于提高养老护理行业的整体竞争力，吸引更多的投资和市场关注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养老护理服务体系建设的重要性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完善养老护理服务政策体系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制定养老护理服务相关政策，明确养老护理服务的发展目标、主要任务和保障措施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加强养老护理服务政策的宣传和解读，提高政策的知晓度和执行力</a:t>
                </a:r>
                <a:endParaRPr/>
              </a:p>
            </p:txBody>
          </p:sp>
          <p:sp>
            <p:nvSpPr>
              <p:cNvPr id="28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构建养老护理服务供给体系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建立多元化的养老护理服务供给主体，包括政府、企业、社会组织等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优化养老护理服务供给结构，满足不同老年人的需求</a:t>
                </a:r>
                <a:endParaRPr/>
              </a:p>
            </p:txBody>
          </p:sp>
          <p:sp>
            <p:nvSpPr>
              <p:cNvPr id="28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建立养老护理服务质量评价体系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建立养老护理服务质量评价标准，对养老护理服务质量进行客观、公正的评价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加强养老护理服务质量信息的公开和共享，提高养老护理服务的透明度</a:t>
                </a:r>
                <a:endParaRPr/>
              </a:p>
            </p:txBody>
          </p:sp>
          <p:sp>
            <p:nvSpPr>
              <p:cNvPr id="29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养老护理服务体系的构建与完善措施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养老护理服务体系的效果评估与持续改进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养老护理服务体系效果评估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对养老护理服务体系的建设成果进行评估，如养老护理服务的覆盖面、服务质量等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分析养老护理服务体系存在的问题和不足，为持续改进提供依据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养老护理服务体系的持续改进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根据效果评估结果，制定养老护理服务体系改进措施，如优化政策体系、提高服务质量等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加强养老护理服务体系的动态管理，及时发现和解决问题，持续改进养老护理服务体系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养老护理服务质量管理与提升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养老护理服务质量管理的重要性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提高老年人满意度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养老护理服务质量直接关系到老年人的满意度，高质量的养老护理服务可以提高老年人的生活质量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养老护理服务质量管理有助于提高养老护理服务的满意度，提升老年人对养老护理服务的信任度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提高养老护理行业竞争力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养老护理服务质量是衡量养老护理行业竞争力的重要指标，高质量的养老护理服务可以提高行业的竞争力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养老护理服务质量管理有助于提高养老护理行业的整体服务水平，吸引更多的投资和市场关注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建立养老护理服务质量管理体系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建立健全养老护理服务质量管理制度，明确养老护理服务质量管理的目标、任务和措施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建立养老护理服务质量管理组织，加强对养老护理服务质量的监督和管理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完善养老护理服务质量管理体系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完善养老护理服务质量评价标准，对养老护理服务质量进行客观、公正的评价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加强养老护理服务质量信息的公开和共享，提高养老护理服务的透明度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养老护理服务质量管理体系的建立与完善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加强养老护理服务人才培养</a:t>
                </a:r>
                <a:endParaRPr/>
              </a:p>
            </p:txBody>
          </p:sp>
          <p:sp>
            <p:nvSpPr>
              <p:cNvPr id="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提高养老护理服务人才的专业素质和服务能力，提升养老护理服务质量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加强养老护理服务人才的培训和考核，提高养老护理服务人才的综合素质</a:t>
                </a:r>
                <a:endParaRPr/>
              </a:p>
            </p:txBody>
          </p:sp>
        </p:grpSp>
        <p:grpSp>
          <p:nvGrpSpPr>
            <p:cNvPr id="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优化养老护理服务流程</a:t>
                </a:r>
                <a:endParaRPr/>
              </a:p>
            </p:txBody>
          </p:sp>
          <p:sp>
            <p:nvSpPr>
              <p:cNvPr id="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简化养老护理服务流程，提高养老护理服务的效率和质量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加强养老护理服务过程中的质量控制，确保养老护理服务的安全性</a:t>
                </a:r>
                <a:endParaRPr/>
              </a:p>
            </p:txBody>
          </p:sp>
        </p:grpSp>
        <p:grpSp>
          <p:nvGrpSpPr>
            <p:cNvPr id="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提高养老护理服务技术创新能力</a:t>
                </a:r>
                <a:endParaRPr/>
              </a:p>
            </p:txBody>
          </p:sp>
          <p:sp>
            <p:nvSpPr>
              <p:cNvPr id="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引入先进的养老护理服务技术，提高养老护理服务的质量和效率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加强养老护理服务技术的研发和创新，满足老年人多样化的需求</a:t>
                </a:r>
                <a:endParaRPr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养老护理服务质量的提升策略与措施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https://d.book118.com/186202014005010050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养老护理年终述职PPT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2024-09-15T02:29:02.194</cp:lastPrinted>
  <dcterms:created xsi:type="dcterms:W3CDTF">2024-09-14T18:29:02Z</dcterms:created>
  <dcterms:modified xsi:type="dcterms:W3CDTF">2024-09-14T18:29:04Z</dcterms:modified>
</cp:coreProperties>
</file>