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29B688-6D69-4893-A484-24FD8A33A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D766D9-3830-4F80-9938-D590FC4D1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FC470B-43A7-4396-9855-2F8610356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0953C0-C2AA-4A78-A9C4-B381186FD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380A25-E84A-44ED-A5D7-82DA52506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0BCCDD-3C90-4458-888D-EA7CD1613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49ADB9-7C9F-4C05-83D8-ECB9AAA72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E6936C-36DD-4D29-988A-2F9947A63E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9B7D03-208B-4B32-A80B-E4F17245E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6FF16A-8A14-45CC-9632-3AA2EA460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C66636-233B-4281-B8CE-C75C4F19E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Relationship Id="rId6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6203121114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保护个人在线政治学习免受欺诈的影响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网络安全基础与意识培养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在线政治学习平台选择与评估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个人信息保护技巧与方法分享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在线支付安全防范措施探讨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法律法规意识培养与权益维护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总结反思与未来展望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网络安全基础与意识培养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网络安全是指网络系统的硬件、软件及其系统中的数据受到保护，不因偶然的或者恶意的原因而遭受到破坏、更改、泄露，系统连续可靠正常地运行，网络服务不中断。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随着互联网的普及和深入，网络安全问题愈发重要。个人在线政治学习涉及敏感信息和重要数据，一旦遭受网络攻击或欺诈，可能导致严重后果。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2188" r="221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通过伪造官方网站或发送虚假邮件，诱导用户输入个人信息或下载恶意软件。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钓鱼网站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3083" r="23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社交工程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333" r="8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恶意软件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3083" r="23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利用人性弱点，通过欺骗、诱导等手段获取用户敏感信息。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包括病毒、木马、勒索软件等，通过感染用户设备，窃取信息或破坏系统。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常见网络欺诈手段识别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使用复杂且不易被猜测的密码，定期更换密码，避免使用相同或简单的密码。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708" r="1770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强化密码管理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不随意透露个人信息，谨慎处理垃圾邮件和陌生信息。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保护个人隐私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从官方或可信来源下载软件和应用程序，避免安装未知来源的插件或扩展。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安全下载与安装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个人信息安全防护策略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学习网络安全基础知识，了解最新安全动态和威胁情报。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了解网络安全知识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时刻保持警惕，不轻信他人，不随意点击不明链接或下载未知附件。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培养安全意识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3750" r="23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掌握基本的网络安全技能，如防病毒、防钓鱼、数据加密等。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提高技能水平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提高网络安全意识与素养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在线政治学习平台选择与评估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599" b="65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132" r="513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正规平台特点及优势分析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官方背景或权威认证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正规平台通常具有政府或权威机构的支持和认证，保证内容的真实性和可靠性。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优质师资与课程资源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正规平台汇聚了专业的师资力量和丰富的课程资源，提供高质量的学习体验。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安全保障与隐私保护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正规平台注重用户数据的安全保障和隐私保护，确保个人信息不被泄露和滥用。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750" r="875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警惕过于夸大的宣传语和承诺，避免被不实信息误导。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识别虚假宣传与诈骗行为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在付费前仔细了解课程内容和质量，确保物有所值。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谨慎选择付费课程与项目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不随意透露个人信息，加强账户密码保护等安全措施。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注意保护个人隐私及信息安全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风险评估与防范措施建议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咨询专业人士或机构推荐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向专业人士或机构咨询推荐意见，获取更可靠的信息来源。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查看平台资质与认证情况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了解平台是否具备相关资质和认证，以判断其专业性和可信度。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搜索用户评价与反馈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通过搜索引擎或社交媒体了解其他用户的评价和反馈，以便更全面地了解平台情况。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平台信誉度及口碑调查方法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识别虚假信息与广告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学会辨别虚假信息和广告，不轻易相信不实宣传。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及时举报可疑行为与平台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发现可疑行为或平台时，及时向相关部门举报，维护自身权益和网络安全。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警惕非法平台及活动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避免参与非法或未经授权的平台和活动，以免遭受损失或承担法律责任。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7746" r="7746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避免陷入非法或虚假平台陷阱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个人信息保护技巧与方法分享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使用强密码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避免常见密码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定期更换密码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不要重复使用密码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密码设置原则及注意事项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9931" r="1993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密码应包含大小写字母、数字和特殊字符，长度不少于8位。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避免使用生日、名字、电话号码等容易被猜到的密码。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建议每隔3个月更换一次密码，增加安全性。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不同的账户应使用不同的密码，避免一旦一个账户被破解，其他账户也面临风险。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000" r="180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限制信息可见性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避免公开敏感信息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利用隐私设置工具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定期检查隐私设置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隐私设置策略推荐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在社交媒体上，应限制个人信息的可见性，只让信任的人查看。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许多在线平台都提供了隐私设置工具，应充分利用这些工具来保护个人信息。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不要在公开的网络平台上发布敏感信息，如家庭地址、电话号码等。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随着平台政策的更新，隐私设置可能会发生变化，建议定期检查并调整。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不要随意点击垃圾邮件中的链接或下载附件，以防恶意软件入侵。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谨慎处理垃圾邮件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在使用公共Wi-Fi时，不要进行敏感信息的传输，以防被黑客截获。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注意公共Wi-Fi安全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在授权第三方应用访问个人信息时，应仔细审查其权限，避免过度授权。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谨慎授权第三方应用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浏览器Cookies可能包含个人信息，建议定期清理，减少信息泄露风险。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定期清理浏览器Cookies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避免泄露个人信息行为指南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https://d.book118.com/186203121114010052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2024-09-18T21:14:21.851</cp:lastPrinted>
  <dcterms:created xsi:type="dcterms:W3CDTF">2024-09-18T13:14:21Z</dcterms:created>
  <dcterms:modified xsi:type="dcterms:W3CDTF">2024-09-18T13:14:24Z</dcterms:modified>
</cp:coreProperties>
</file>