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DA721-6308-4F73-9C20-89BD1E76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87EEB-B13C-4840-962B-79BBA9EAB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570F1-78D8-4DD3-8F21-AC0344D51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7DBF4-4930-4ADB-9B62-47D9D274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67DCB8-2BEF-4B46-8DCA-F625BED4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32CA4-716D-4B7C-B148-25644013A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D2C31-FD7B-40F3-8B27-38A6E952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D6D85-931F-4F44-8DE5-752B70DCA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F07E6-2643-48BF-BF7E-043B0F4FF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FCA1B-21BB-472D-BF99-3E4C221C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9AFB1-4894-4577-954C-00B75C7D0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502103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教师暑假防溺水安全家访活动总结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家访活动组织与实施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家访过程与成果展示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防溺水安全知识宣传效果评估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存在问题分析与改进建议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建立健全家校共育机制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通过家访活动，促进家校之间的沟通和合作，共同为孩子的健康成长创造安全环境。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提高家长和学生对溺水危险的认识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通过家访活动，向家长和学生宣传溺水的危害和防范措施，提高他们的安全意识和自护能力。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督促家长履行监护责任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通过与家长面对面交流，提醒家长切实履行对孩子的监护责任，加强对孩子的安全教育和管理。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根据本次家访活动的反馈和评估结果，制定下一步的工作计划，包括继续开展防溺水宣传教育活动、加强家校合作等方面的内容。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家访活动组织情况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介绍本次家访活动的组织安排、参与人员、时间地点等基本情况。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家长反馈和建议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汇总家长对本次家访活动的意见和建议，为后续工作提供参考。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对本次家访活动的效果进行评估，包括家长和学生的参与度、活动的影响力等方面。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家访活动组织与实施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67" b="5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056" b="250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活动筹备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确定家访目标和内容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明确以防溺水安全教育为主题，制定详细的家访计划和安全教育内容。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联系家长并告知家访事宜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通过电话、短信或微信等方式提前与家长取得联系，告知家访的目的、时间和需要家长配合的事项。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准备家访材料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准备防溺水安全宣传资料、安全教育课件等，以便在家访过程中向家长和学生进行宣传和教育。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根据学校安排和实际需要，组建由学校领导、教师、校医等人员组成的家访团队。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确定家访团队成员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明确团队成员的分工和职责，确保家访工作的顺利进行。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对团队成员进行防溺水安全知识和家访技巧的培训与指导，提高家访效果和质量。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家访团队组建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确定家访地点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与学生家长协商确定家访地点，可以是学生家中或其他合适的场所。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做好交通和安全保障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提前规划好家访路线和交通方式，确保团队成员的安全和顺利到达家访地点。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合理安排家访时间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根据学生和家长的实际情况，合理安排家访时间，确保家访工作的顺利进行。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33" b="7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家访时间与地点安排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家访过程与成果展示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家访过程实施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在家访过程中，我们向家长详细介绍了防溺水安全知识，包括如何预防溺水、溺水后如何自救等，同时了解了学生在家的表现和家长的期望。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为确保家访活动的顺利进行，我们制定了详细的家访计划，包括家访时间、地点、参与人员等，并提前与家长进行沟通，确保活动的顺利进行。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家访记录整理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家访结束后，我们及时整理了家访记录，包括家长的反馈、学生的表现等，为后续工作提供参考。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家访过程记录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家长对活动的认可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大部分家长对本次家访活动表示认可和支持，认为通过家访可以加强家校联系，共同关注学生的成长和安全。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家长对防溺水安全知识的了解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通过家访，家长们对防溺水安全知识有了更深入的了解，并表示将加强对孩子的监护和教育，确保孩子的安全。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家长对学校的期望和建议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家长们希望学校能够继续加强安全教育，提高学生的安全意识和自我保护能力。同时，也希望学校能够加强与家长的沟通和联系，共同为学生的成长创造更好的环境。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家长反馈收集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通过本次家访活动，家校之间的联系得到了进一步加强，为后续工作的开展打下了良好的基础。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家校联系加强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通过家访中的安全教育，学生的安全意识得到了提高，对防溺水等安全知识有了更深入的了解。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学生安全意识提高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本次家访活动不仅得到了家长和学生的认可和支持，也引起了社会的广泛关注和好评。通过活动的开展，进一步提高了学校的社会声誉和影响力。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社会效益显著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https://d.book118.com/186205021032010043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2024-09-11T01:13:45.720</cp:lastPrinted>
  <dcterms:created xsi:type="dcterms:W3CDTF">2024-09-10T17:13:45Z</dcterms:created>
  <dcterms:modified xsi:type="dcterms:W3CDTF">2024-09-10T17:13:47Z</dcterms:modified>
</cp:coreProperties>
</file>