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3554D20-A696-41A5-B295-62A27A4AD5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1698958-C156-4E8B-9C5C-B5F08AB598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7BB0B1D-79A5-4564-A833-C48CAF500B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5670034-C158-429F-9FDD-601FE74476F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7749922-F714-4E4F-96F8-60DCFC8441C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3B6C4C4-18ED-4AB5-9EDC-2DAFB064C26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14F9D49-E779-499E-B22C-459A4804BE0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2BB0BD1-7F1C-4C72-B219-02A1C4353F7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D04D01E-3B16-4020-B411-51A4A341163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BCE107E-4916-4BD4-A750-413BA3EF1C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3C3AE8A-1284-44F9-BD05-5FFB23CC21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86210003015010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443552" y="5298017"/>
            <a:ext cx="309880" cy="46037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311557" y="3754267"/>
            <a:ext cx="9379662" cy="0"/>
          </a:xfrm>
          <a:prstGeom prst="line">
            <a:avLst/>
          </a:prstGeom>
          <a:ln w="28575">
            <a:solidFill>
              <a:srgbClr val="FFFFFF">
                <a:alpha val="100000"/>
              </a:srgbClr>
            </a:solidFill>
            <a:prstDash val="solid"/>
          </a:ln>
        </p:spPr>
      </p:cxnSp>
      <p:sp>
        <p:nvSpPr>
          <p:cNvPr id="4" name="AutoShape 4"/>
          <p:cNvSpPr/>
          <p:nvPr/>
        </p:nvSpPr>
        <p:spPr>
          <a:xfrm>
            <a:off x="1311557" y="1950146"/>
            <a:ext cx="9400476" cy="1714909"/>
          </a:xfrm>
          <a:prstGeom prst="rect">
            <a:avLst/>
          </a:prstGeom>
          <a:solidFill>
            <a:srgbClr val="FFFFFF">
              <a:alpha val="19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311557" y="2075454"/>
            <a:ext cx="9400476" cy="146429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750" b="1">
                <a:solidFill>
                  <a:srgbClr val="FFFDFD">
                    <a:alpha val="100000"/>
                  </a:srgbClr>
                </a:solidFill>
                <a:latin typeface="Microsoft Yahei"/>
                <a:ea typeface="Microsoft Yahei"/>
                <a:cs typeface="Microsoft Yahei"/>
              </a:rPr>
              <a:t>工程消防施工中的通风与空气质量控制研究</a:t>
            </a:r>
          </a:p>
        </p:txBody>
      </p:sp>
      <p:cxnSp>
        <p:nvCxnSpPr>
          <p:cNvPr id="6" name="Connector 6"/>
          <p:cNvCxnSpPr/>
          <p:nvPr/>
        </p:nvCxnSpPr>
        <p:spPr>
          <a:xfrm>
            <a:off x="1311557" y="1848443"/>
            <a:ext cx="9379662" cy="0"/>
          </a:xfrm>
          <a:prstGeom prst="line">
            <a:avLst/>
          </a:prstGeom>
          <a:ln w="28575">
            <a:solidFill>
              <a:srgbClr val="FFFFFF">
                <a:alpha val="100000"/>
              </a:srgbClr>
            </a:solidFill>
            <a:prstDash val="solid"/>
          </a:ln>
        </p:spPr>
      </p:cxnSp>
      <p:sp>
        <p:nvSpPr>
          <p:cNvPr id="7" name="TextBox 7"/>
          <p:cNvSpPr txBox="1"/>
          <p:nvPr/>
        </p:nvSpPr>
        <p:spPr>
          <a:xfrm>
            <a:off x="3399708" y="4301515"/>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1500">
                <a:solidFill>
                  <a:srgbClr val="FFFFFF">
                    <a:alpha val="100000"/>
                  </a:srgbClr>
                </a:solidFill>
                <a:latin typeface="Microsoft Yahei"/>
                <a:ea typeface="Microsoft Yahei"/>
                <a:cs typeface="Microsoft Yahei"/>
              </a:rPr>
              <a:t>汇报人：</a:t>
            </a:r>
          </a:p>
        </p:txBody>
      </p:sp>
      <p:sp>
        <p:nvSpPr>
          <p:cNvPr id="8" name="TextBox 8"/>
          <p:cNvSpPr txBox="1"/>
          <p:nvPr/>
        </p:nvSpPr>
        <p:spPr>
          <a:xfrm>
            <a:off x="6155002" y="4301515"/>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1500">
                <a:solidFill>
                  <a:srgbClr val="FFFFFF">
                    <a:alpha val="100000"/>
                  </a:srgbClr>
                </a:solidFill>
                <a:latin typeface="Microsoft Yahei"/>
                <a:ea typeface="Microsoft Yahei"/>
                <a:cs typeface="Microsoft Yahei"/>
              </a:rPr>
              <a:t>汇报时间：</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33375" y="3484033"/>
            <a:ext cx="3881973" cy="1001619"/>
          </a:xfrm>
          <a:prstGeom prst="rect">
            <a:avLst/>
          </a:prstGeom>
        </p:spPr>
        <p:txBody>
          <a:bodyPr vert="horz" wrap="non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800" b="1">
                <a:solidFill>
                  <a:srgbClr val="FFFFFF">
                    <a:alpha val="100000"/>
                  </a:srgbClr>
                </a:solidFill>
                <a:latin typeface="Microsoft Yahei"/>
                <a:ea typeface="Microsoft Yahei"/>
                <a:cs typeface="Microsoft Yahei"/>
              </a:rPr>
              <a:t>Contents</a:t>
            </a:r>
            <a:endParaRPr lang="en-US" sz="1100"/>
          </a:p>
        </p:txBody>
      </p:sp>
      <p:sp>
        <p:nvSpPr>
          <p:cNvPr id="4" name="AutoShape 4"/>
          <p:cNvSpPr/>
          <p:nvPr/>
        </p:nvSpPr>
        <p:spPr>
          <a:xfrm>
            <a:off x="1258959" y="2520951"/>
            <a:ext cx="2065299" cy="993775"/>
          </a:xfrm>
          <a:prstGeom prst="rect">
            <a:avLst/>
          </a:prstGeom>
          <a:solidFill>
            <a:srgbClr val="FFFFFF">
              <a:alpha val="18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23781" y="2516293"/>
            <a:ext cx="3335655" cy="1005840"/>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rgbClr val="FFFFFF">
                    <a:alpha val="100000"/>
                  </a:srgbClr>
                </a:solidFill>
                <a:latin typeface="微软雅黑"/>
                <a:ea typeface="微软雅黑"/>
                <a:cs typeface="微软雅黑"/>
              </a:rPr>
              <a:t>目录</a:t>
            </a:r>
          </a:p>
        </p:txBody>
      </p:sp>
      <p:sp>
        <p:nvSpPr>
          <p:cNvPr id="6" name="TextBox 6"/>
          <p:cNvSpPr txBox="1"/>
          <p:nvPr/>
        </p:nvSpPr>
        <p:spPr>
          <a:xfrm>
            <a:off x="4671623" y="1175236"/>
            <a:ext cx="6516705"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引言</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工程消防施工中的通风系统</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空气质量控制研究</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工程消防施工中的通风与空气质量控制策略</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案例分析</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引言</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01</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3223" r="3322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15093" r="15093"/>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工程消防施工中通风与空气质量控制对于保障人员生命安全和财产安全具有重要意义。</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随着城市化进程的加速，建筑工程规模不断扩大，消防安全问题日益突出。</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0729" r="1072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探讨工程消防施工中通风与空气质量控制的关键技术和管理措施，提高消防安全水平。</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研究目的</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为工程消防施工提供理论支持和实践指导，促进建筑行业的可持续发展。</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研究意义</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工程消防施工中的通风系统</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02</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ln>
        </p:spPr>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通风系统的基本原理</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通风系统通过机械或自然方式，不断向室内输送新空气，同时将室内污浊空气排出，保持室内空气流通和清新。</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通风系统的工作原理基于空气动力学和热力学原理，通过合理的气流组织，实现室内空气的有效置换。</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18" r="3018"/>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通风系统在消防施工中的应用</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在消防施工中，通风系统主要用于提供新鲜空气，稀释室内有害气体和烟雾，保障施工人员的健康和安全。</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通风系统能够提高室内空气质量，降低空气污染物浓度，有效预防施工过程中的火灾和中毒事故。</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为保证通风系统的正常运行和空气质量，需要定期对通风系统进行检查、清洁和维护。</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管理人员应制定合理的维护计划，确保通风系统的稳定运行，同时对通风系统的运行效果进行定期检测和评估。</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通风系统的维护与管理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空气质量控制研究</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03</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ln>
        </p:spPr>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空气质量标准与检测</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根据国家相关法律法规和标准，制定室内空气质量标准，包括甲醛、苯、氨、总挥发性有机物TVOC等有害物质的限量值。</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空气质量标准</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采用专业的空气质量检测仪器，定期对室内空气质量进行检测，确保空气质量符合标准。</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空气质量检测</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对室内空气污染源进行调查和分析，确定主要污染源及其对空气质量的贡献率。</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污染控制措施</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采取有效的措施控制污染源，如使用环保材料、改进施工工艺、加强通风换气等，降低有害物质释放量。</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污染源分析</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空气污染源分析与控制</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https://d.book118.com/186210003015010100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A0237"/>
      </a:lt1>
      <a:dk2>
        <a:srgbClr val="E4E7FF"/>
      </a:dk2>
      <a:lt2>
        <a:srgbClr val="000000"/>
      </a:lt2>
      <a:accent1>
        <a:srgbClr val="609FFF"/>
      </a:accent1>
      <a:accent2>
        <a:srgbClr val="0F8BFF"/>
      </a:accent2>
      <a:accent3>
        <a:srgbClr val="5A44DF"/>
      </a:accent3>
      <a:accent4>
        <a:srgbClr val="A495FF"/>
      </a:accent4>
      <a:accent5>
        <a:srgbClr val="9AA4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48</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2024-09-23T23:04:04.346</cp:lastPrinted>
  <dcterms:created xsi:type="dcterms:W3CDTF">2024-09-23T15:04:04Z</dcterms:created>
  <dcterms:modified xsi:type="dcterms:W3CDTF">2024-09-23T15:04:06Z</dcterms:modified>
</cp:coreProperties>
</file>