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BC79E0-F503-4FE3-A770-FE540DDED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4BCF09-85AC-4188-AD65-7951377BC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21609C-E193-4FE4-BA78-2C311C139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EFA264-35E0-48D2-8C36-8AECDE9AA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CEE9CC-B588-4566-AB18-8FA829F35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4CF8A2-BBAC-4AF2-B737-A32758E24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DA3941-E25F-406C-854C-01AD214C4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76BDD4-5596-4278-AD4A-584195B6A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47CE40-BE8F-4941-87CC-9CD25F2F3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F57549-9DDF-4D6F-A7A5-FBD003C9A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B475D7-720B-429A-9347-523061CD3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210230005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医药经理的风险评估方法研究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医药经理面临的主要风险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风险评估方法概述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医药经理风险评估实践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风险评估方法优化与改进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保障患者的用药安全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医药产品的质量与患者的生命健康密切相关，风险评估有助于确保产品的安全性和有效性。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应对医药行业的复杂性和不确定性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医药行业面临政策、市场、技术等多方面的挑战，风险评估有助于企业及时识别和应对潜在风险。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提升医药经理的决策能力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通过风险评估，医药经理可以更加全面地了解市场和产品的潜在风险，为决策提供更加科学的依据。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风险评估的重要性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2728" r="12728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预防潜在风险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通过风险评估，可以及时发现并预防潜在的风险，避免或减少损失。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增强社会信任度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对于医药企业而言，通过风险评估展现对产品质量和患者安全的关注，有助于增强社会对企业的信任度。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优化资源配置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根据风险评估结果，企业可以更加合理地配置资源，提高资源利用效率。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提升企业竞争力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有效的风险评估可以帮助企业在激烈的市场竞争中保持领先地位，实现可持续发展。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医药经理面临的主要风险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市场风险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医药市场受到政策、经济、社会等多方面因素的影响，市场需求可能会发生变化，如药品需求下降或新品种需求增加。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竞争压力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医药行业竞争激烈，新药研发、市场营销等方面需要投入大量资金，若企业无法跟上市场变化或竞争对手的步伐，可能会面临市场份额减少的风险。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价格波动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药品价格受到政策、原材料成本、供需关系等因素的影响，价格波动可能会对企业的盈利能力和市场竞争力产生影响。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市场需求变化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法规风险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医药企业的核心竞争力在于其研发能力和技术成果，若企业的知识产权受到侵犯或无法得到有效保护，可能会对企业的长期发展产生负面影响。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知识产权保护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医药行业的监管政策不断变化，如药品审批、医保政策、税收政策等，这些政策变化可能会对企业的经营产生影响。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政策法规变化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医药企业需要遵守相关法律法规和行业标准，若企业存在违法违规行为或管理不善，可能会面临法律诉讼、行政处罚等风险。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合规风险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医药行业技术更新换代速度较快，若企业无法跟上技术发展的步伐，可能会面临技术落后、产品竞争力下降的风险。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技术更新迭代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新药研发具有高风险性，若企业的研发项目失败或未达到预期效果，可能会导致研发投入的损失和市场竞争力的下降。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研发失败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药品在上市前需要进行临床试验以验证其安全性和有效性，若临床试验结果不符合预期或存在安全隐患，可能会导致药品无法上市或受到限制使用。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临床试验风险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技术风险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医药生产所需的原材料种类繁多且质量要求高，若供应商出现质量问题或供应不稳定，可能会影响企业的生产计划和产品质量。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原材料供应不稳定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药品的运输需要符合相关法规和标准要求且对温度、湿度等环境条件敏感，若物流运输过程中出现问题可能会导致药品损坏或失效。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物流运输风险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医药企业需要合理规划库存以应对市场变化和不确定性因素，若库存管理不当可能会导致库存积压或缺货等问题。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库存管理风险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供应链风险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风险评估方法概述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德尔菲法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通过匿名方式征求专家意见，经过反复征询、归纳、修改，最终汇总成专家基本一致的看法，作为风险评估的依据。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故障树分析法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对医药经理可能面临的复杂风险进行分解，以树状图的形式表示出来，便于找出风险源头和关键风险因素。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专家评估法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利用医药领域专家的知识和经验，对潜在风险进行主观判断和评价。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定性评估方法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概率风险评估法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通过对历史数据的统计和分析，计算出风险事件发生的概率及其后果的严重程度，进而评估风险大小。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敏感性分析法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分析医药经理风险因素变化对整体风险的影响程度，找出敏感因素，为风险管理决策提供依据。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蒙特卡罗模拟法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利用计算机模拟技术，模拟医药经理风险因素的随机变化过程，通过多次模拟得出风险事件发生的概率分布和可能后果。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定量评估方法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https://d.book118.com/186210230005010045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2024-09-13T16:47:23.775</cp:lastPrinted>
  <dcterms:created xsi:type="dcterms:W3CDTF">2024-09-13T08:47:23Z</dcterms:created>
  <dcterms:modified xsi:type="dcterms:W3CDTF">2024-09-13T08:47:25Z</dcterms:modified>
</cp:coreProperties>
</file>