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05B7E-373C-45CE-99A1-BCB80258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18F4B-0020-40A9-B453-35AFF4B36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332CA-B49D-4D07-BEF5-0DEDB1D2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75577-FB93-491B-A59E-2106FF02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0BC60-E758-4B04-A200-A2274AFD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C1E11-B7D1-451F-8D7E-5C90A3AA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1C5D6-93B6-49E3-BEC7-C3A24C92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8799F-BAEE-458C-8260-989A325D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29AFF-8AC9-4E7C-9EEF-73F2C47B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2DAD3-F82D-455F-B158-16867C91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6D39-7298-4065-A9E6-B746997A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1115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卧床病人吸氧护理方案\n## 1.卧床病人吸氧护理的重要性\n### 1.1氧气疗法在卧床病人治疗中的应用\n### 1.2卧床病人吸氧护理对康复的影响\n### 1.3吸氧护理与病人生活质量的关系\n## 2.卧床病人吸氧护理设备的选择\n### 2.1氧气源的选择与比较\n### 2.2吸氧设备的种类与特点\n### 2.3设备选择与病人需求的匹配\n## 3.卧床病人吸氧护理的实施步骤\n### 3.1评估病人的吸氧需求\n### 3.2制定个性化的吸氧护理计划\n### 3.3实施吸氧护理并监测效果\n## 4.卧床病人吸氧护理的注意事项\n### 4.1氧气浓度与流量的调节\n### 4.2吸氧过程中的护理观察\n### 4.3吸氧护理过程中的并发症预防与处理\n## 5.卧床病人吸氧护理的舒适性与心理支持\n### 5.1提高卧床病人吸氧的舒适度\n### 5.2为病人提供心理支持与关怀\n### 5.3鼓励病人积极参与吸氧护理过程\n## 6.卧床病人吸氧护理的案例分析\n### 6.1不同类型的卧床病人吸氧护理案例\n### 6.2吸氧护理效果的评价与反馈\n### 6.3案例分析与经验总结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卧床病人吸氧护理方案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卧床病人吸氧护理的重要性</a:t>
            </a:r>
            <a:endParaRPr/>
          </a:p>
        </p:txBody>
      </p:sp>
      <p:sp>
        <p:nvSpPr>
          <p:cNvPr id="13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缓解低氧血症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提高动脉血氧含量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减轻低氧血症引起的症状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增加局部组织的氧含量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减少感染的机会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改善心肺功能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提高肺泡通气量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降低肺动脉高压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氧气疗法在卧床病人治疗中的应用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提高康复成功率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促进身体功能的恢复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降低医疗资源消耗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提高生活自理能力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卧床病人吸氧护理对康复的影响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缓解低氧血症引起的失眠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减轻呼吸困难的症状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提高精神状态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改善低氧血症引起的头痛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提高认知功能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增强社交能力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改善低氧血症引起的疲劳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提高沟通能力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吸氧护理与病人生活质量的关系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卧床病人吸氧护理设备的选择</a:t>
            </a:r>
            <a:endParaRPr/>
          </a:p>
        </p:txBody>
      </p:sp>
      <p:sp>
        <p:nvSpPr>
          <p:cNvPr id="26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氧气瓶</a:t>
                </a:r>
                <a:endParaRPr/>
              </a:p>
            </p:txBody>
          </p:sp>
          <p:sp>
            <p:nvSpPr>
              <p:cNvPr id="2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方便携带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适用于短期使用</a:t>
                </a:r>
                <a:endParaRPr/>
              </a:p>
            </p:txBody>
          </p:sp>
        </p:grpSp>
        <p:grpSp>
          <p:nvGrpSpPr>
            <p:cNvPr id="27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氧气浓缩器</a:t>
                </a:r>
                <a:endParaRPr/>
              </a:p>
            </p:txBody>
          </p:sp>
          <p:sp>
            <p:nvSpPr>
              <p:cNvPr id="2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节省氧气资源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适用于长期使用</a:t>
                </a:r>
                <a:endParaRPr/>
              </a:p>
            </p:txBody>
          </p:sp>
        </p:grpSp>
        <p:grpSp>
          <p:nvGrpSpPr>
            <p:cNvPr id="28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液态氧气</a:t>
                </a:r>
                <a:endParaRPr/>
              </a:p>
            </p:txBody>
          </p:sp>
          <p:sp>
            <p:nvSpPr>
              <p:cNvPr id="2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储存时间长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适用于特殊需求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氧气源的选择与比较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简单易用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适用于轻度低氧血症</a:t>
                </a:r>
                <a:endParaRPr/>
              </a:p>
            </p:txBody>
          </p: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</a:t>
                </a:r>
                <a:endParaRPr/>
              </a:p>
            </p:txBody>
          </p:sp>
        </p:grpSp>
        <p:grpSp>
          <p:nvGrpSpPr>
            <p:cNvPr id="29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氧气的利用率高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适用于中度低氧血症</a:t>
                </a:r>
                <a:endParaRPr/>
              </a:p>
            </p:txBody>
          </p:sp>
          <p:sp>
            <p:nvSpPr>
              <p:cNvPr id="29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面罩</a:t>
                </a:r>
                <a:endParaRPr/>
              </a:p>
            </p:txBody>
          </p:sp>
          <p:sp>
            <p:nvSpPr>
              <p:cNvPr id="29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适用于严重低氧血症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需要专业人员进行操作</a:t>
                </a:r>
                <a:endParaRPr/>
              </a:p>
            </p:txBody>
          </p:sp>
          <p:sp>
            <p:nvSpPr>
              <p:cNvPr id="29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吸氧设备的种类与特点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根据低氧血症的程度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选择合适的吸氧设备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达到最佳的吸氧效果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根据病人的舒适度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选择合适的氧气管路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减少不适感</a:t>
                </a:r>
                <a:endParaRPr/>
              </a:p>
            </p:txBody>
          </p:sp>
          <p:pic>
            <p:nvPicPr>
              <p:cNvPr id="3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根据病人的经济状况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选择性价比高的设备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</a:t>
                </a:r>
                <a:endParaRPr/>
              </a:p>
            </p:txBody>
          </p:sp>
          <p:pic>
            <p:nvPicPr>
              <p:cNvPr id="3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设备选择与病人需求的匹配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卧床病人吸氧护理的实施步骤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动脉血氧分压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低氧血症的程度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病人的身体状况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活动量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病人的生活习惯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评估病人的吸氧需求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endParaRPr/>
              </a:p>
            </p:txBody>
          </p:sp>
          <p:sp>
            <p:nvSpPr>
              <p:cNvPr id="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吸氧方式的选择</a:t>
                </a:r>
                <a:endParaRPr/>
              </a:p>
            </p:txBody>
          </p:sp>
        </p:grpSp>
        <p:grpSp>
          <p:nvGrpSpPr>
            <p:cNvPr id="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氧气浓度的调节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根据低氧血症的程度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根据病人的舒适度</a:t>
                </a:r>
                <a:endParaRPr/>
              </a:p>
            </p:txBody>
          </p:sp>
        </p:grpSp>
        <p:grpSp>
          <p:nvGrpSpPr>
            <p:cNvPr id="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吸氧时间的选择</a:t>
                </a:r>
                <a:endParaRPr/>
              </a:p>
            </p:txBody>
          </p:sp>
          <p:sp>
            <p:nvSpPr>
              <p:cNvPr id="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根据病人的病情变化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制定个性化的吸氧护理计划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实施吸氧护理并监测效果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观察病人的症状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呼吸困难的缓解程度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失眠的改善情况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监测动脉血氧饱和度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及时调整氧气浓度和流量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记录病人的反馈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氧疗效果</a:t>
                </a:r>
                <a:endParaRPr/>
              </a:p>
            </p:txBody>
          </p:sp>
          <p:pic>
            <p:nvPicPr>
              <p:cNvPr id="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https://d.book118.com/186211151222010051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卧床病人吸氧护理方案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2024-09-17T21:08:36.878</cp:lastPrinted>
  <dcterms:created xsi:type="dcterms:W3CDTF">2024-09-17T13:08:36Z</dcterms:created>
  <dcterms:modified xsi:type="dcterms:W3CDTF">2024-09-17T13:08:38Z</dcterms:modified>
</cp:coreProperties>
</file>