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C80302-05EF-4AEF-B8CF-ECB2ABA57A6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4D61C-6306-45B8-9F04-7AADB7877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D0CE5-1CDC-4C20-8C6D-8DD1EE99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6E467-ACA7-4F91-A321-A37626EE6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C4D4F-3E7B-41F3-8EFA-B1E1CB14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6E901-6393-4692-9EAF-1BDF5EB6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93CC2-7A0B-4417-A08D-94C49898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D9B9F-3EF1-4F07-A865-C04DE11A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E2C13-2F6C-442B-8ED6-0AB644168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6DEA8-203D-488B-BE67-2977363A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D546A-D336-41DC-B9FA-A6003DAA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1954B-1596-49E5-B56F-5E28BDDC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56B13A-E700-4F68-BA1E-1EC12ABA2B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9E5E74-FF34-4211-A921-838D4C5CE1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1315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企业风险管理的品牌形象和声誉保护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品牌形象塑造与维护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风险管理在品牌形象中的作用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品牌危机管理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企业风险管理的品牌形象和声誉保护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企业风险管理是指企业在经营活动中，为了达到既定目标，通过识别、评估和应对各种可能影响企业目标实现的风险的过程。在当今竞争激烈的市场环境中，有效的风险管理对企业的长期发展至关重要。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通过风险管理，企业可以更全面地了解各种潜在风险，并在决策中考虑这些因素，降低决策的不确定性。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提高决策的准确性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有效的风险管理可以帮助企业建立更加稳定和可持续的经营模式，提高企业在面对外部风险时的抵抗能力。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增强企业的抗风险能力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通过风险管理，企业可以及时发现和应对潜在风险，保障企业的正常运营，并为持续发展打下良好基础。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促进企业的持续发展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企业需要全面、系统地识别可能影响企业目标实现的各类风险因素，包括内部和外部风险。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对已识别的风险进行定性和定量评估，确定风险的严重性、概率和影响程度，为风险管控提供依据。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制定风险应对策略，采取有效措施控制和规避风险，降低风险对企业目标实现的影响。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通过风险识别工具和方法，收集和分析潜在风险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对各项风险进行评估，确定风险的等级和优先级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针对不同风险制定相应的风险应对方案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建立健全的风险管理措施和控制措施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风险监控和溯源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建立风险监控机制，定期检查和评估风险控制效果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追踪风险的溯源，及时调整风险管理策略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企业风险管理的实施过程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制定风险管理政策和流程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确立风险管理的方针和原则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建立完善的风险管理组织结构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明确风险管理的责任和权限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品牌形象塑造与维护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品牌形象的重要性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品牌形象是企业在消费者心目中的形象，是企业的社会形象和文化内涵的体现。在当今激烈的市场竞争中，一个积极的品牌形象能够为企业带来更多的商机和赞誉。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品牌形象的构建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明确企业核心理念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核心价值观的确立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选择适合企业定位的传播渠道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品牌传播的渠道选择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持续维护并提升品牌形象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品牌形象的塑造与管理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网络危机公关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在网络时代，一次负面事件可能会在瞬间引发广泛关注，对企业形象造成不可挽回的危害。因此，建立完善的网络危机公关预案至关重要，能够迅速、得体地应对各种突发情况，维护企业声誉。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事件应急预案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确保紧急联系方式畅通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紧急联系方式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建立清晰的应急处置流程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明确各部门的责任分工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责任人分工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社会责任营销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积极参与社会公益活动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公益活动参与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支持环保项目，提升企业社会责任感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环保项目支持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通过道德理念传播提升品牌形象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道德理念传播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风险管理在品牌形象中的作用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风险管理与品牌形象的关系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风险管理在企业的品牌形象中扮演着重要的角色。通过科学有效的风险管理策略，企业能够保障其品牌形象的稳定和可靠性，从而赢得消费者的信任和认可。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风险管理与品牌形象的关系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有效的风险管理有助于塑造积极的品牌形象，提升企业在市场中的竞争力。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良好的风险管理措施能够有效保护企业的品牌声誉，避免因意外事件而受到负面影响。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保障品牌声誉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稳定的风险管理机制可以建立消费者对企业的信任感，增强品牌形象的可靠性。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风险管理对品牌形象的影响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风险管理不力可能导致企业品牌形象受损，影响消费者对企业的信任度。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品牌形象受损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一旦品牌形象受损，负面影响可能会扩散到整个市场，影响企业的发展和竞争力。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负面影响扩散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企业需通过有效的风险管理措施来重建受损的品牌形象，恢复消费者的信任和支持。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重建品牌形象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风险管理对品牌形象的影响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在品牌形象建设过程中，企业需要充分考虑风险管理的因素。只有通过科学有效的风险管理措施，企业才能够有效保护其品牌形象，确保品牌声誉的稳固和可靠性。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扩散效应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品牌形象一旦受损，负面影响可能扩散到整个产业链，影响企业的整体形象。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修复难度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重建受损的品牌形象需要耗费大量时间和资源，对企业产生巨大挑战。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公众反应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消费者对企业品牌的反应直接影响企业的市场地位和品牌形象。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风险管理对品牌形象的影响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受损风险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缺乏风险管理措施可能导致企业品牌形象受损，损失声誉和市场地位。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https://d.book118.com/186213155012010104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企业风险管理的品牌形象和声誉保护</vt:lpstr>
      <vt:lpstr>目录</vt:lpstr>
      <vt:lpstr>第1章 企业风险管理的重要性</vt:lpstr>
      <vt:lpstr> </vt:lpstr>
      <vt:lpstr>企业风险管理的优势</vt:lpstr>
      <vt:lpstr>企业风险管理的关键要素</vt:lpstr>
      <vt:lpstr>企业风险管理的实施过程</vt:lpstr>
      <vt:lpstr>第2章 品牌形象塑造与维护</vt:lpstr>
      <vt:lpstr>品牌形象的重要性</vt:lpstr>
      <vt:lpstr>品牌形象的构建</vt:lpstr>
      <vt:lpstr> </vt:lpstr>
      <vt:lpstr>事件应急预案</vt:lpstr>
      <vt:lpstr>社会责任营销</vt:lpstr>
      <vt:lpstr>第3章 风险管理在品牌形象中的作用</vt:lpstr>
      <vt:lpstr> </vt:lpstr>
      <vt:lpstr>风险管理与品牌形象的关系</vt:lpstr>
      <vt:lpstr>风险管理对品牌形象的影响</vt:lpstr>
      <vt:lpstr> </vt:lpstr>
      <vt:lpstr>风险管理对品牌形象的影响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2024-09-29T14:31:53.353</cp:lastPrinted>
  <dcterms:created xsi:type="dcterms:W3CDTF">2024-09-29T06:31:53Z</dcterms:created>
  <dcterms:modified xsi:type="dcterms:W3CDTF">2024-09-29T06:31:55Z</dcterms:modified>
</cp:coreProperties>
</file>