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8D5F4C-9CE0-4A85-B587-37FC770DA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6DD67-610A-4CEF-9CB3-696501ACF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4115A-6A01-4701-9487-6E4CAAF1B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1AEA6F-119F-4B72-9DE5-47651A3EA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0CA32E-BF89-4897-A089-26943E001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8F4CD0-5CDD-4D7D-A056-6EB7F5D9E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B19248-55A4-4617-BD2C-03BE0C7EA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C857D2-C743-4EB8-93D1-1D9B6A1AB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B6236C-2F8A-44ED-8B07-EC8A180B4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71E27-8C26-4D2C-856A-C1D71F41F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867DB-A117-4F94-8ADE-DD3FAAF45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21320003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4工程项目风险控制\n## 1.工程项目风险概述及重要性\n### 1.1工程项目风险的定义与分类\n### 1.2工程项目风险的重要性及影响\n### 1.3工程项目风险管理的目标与原则\n## 2.工程项目风险识别与分析\n### 2.1工程项目风险识别的方法与技巧\n### 2.2工程项目风险分析的过程与工具\n### 2.3工程项目风险评估与量化\n## 3.工程项目风险规划与应对策略\n### 3.1工程项目风险规划的方法与步骤\n### 3.2工程项目风险应对策略的制定与选择\n### 3.3工程项目风险监控与调整\n## 4.工程项目风险管理的组织与实践\n### 4.1工程项目风险管理的组织结构与设计\n### 4.2工程项目风险管理的人员培训与技能提升\n### 4.3工程项目风险管理的实践案例与经验教训\n## 5.工程项目风险管理的前沿技术与方法\n### 5.1工程项目风险管理的信息系统与数据挖掘\n### 5.2工程项目风险管理的人工智能与机器学习\n### 5.3工程项目风险管理的创新方法与实践探索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2024工程项目风险控制</a:t>
            </a:r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 smtClean="0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工程项目风险概述及重要性</a:t>
            </a:r>
            <a:endParaRPr/>
          </a:p>
        </p:txBody>
      </p:sp>
      <p:sp>
        <p:nvSpPr>
          <p:cNvPr id="12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工程项目风险的定义</a:t>
                </a:r>
                <a:endParaRPr/>
              </a:p>
            </p:txBody>
          </p:sp>
          <p:sp>
            <p:nvSpPr>
              <p:cNvPr id="1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工程项目风险是指在工程项目实施过程中，由于不确定性因素的影响，可能导致项目目标无法实现或项目损失的可能性。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工程项目风险包括项目内部风险和外部风险，内部风险如技术、管理、人力资源等，外部风险如市场、政策、自然环境等。</a:t>
                </a:r>
                <a:endParaRPr/>
              </a:p>
            </p:txBody>
          </p:sp>
          <p:sp>
            <p:nvSpPr>
              <p:cNvPr id="1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工程项目风险的分类</a:t>
                </a:r>
                <a:endParaRPr/>
              </a:p>
            </p:txBody>
          </p:sp>
          <p:sp>
            <p:nvSpPr>
              <p:cNvPr id="1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按照风险来源分类：内部风险、外部风险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按照风险性质分类：纯粹风险、投机风险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按照风险影响范围分类：全局风险、局部风险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按照风险发生时间分类：短期风险、长期风险</a:t>
                </a:r>
                <a:endParaRPr/>
              </a:p>
            </p:txBody>
          </p:sp>
          <p:sp>
            <p:nvSpPr>
              <p:cNvPr id="1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工程项目风险的定义与分类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工程项目风险的重要性</a:t>
                </a:r>
                <a:endParaRPr/>
              </a:p>
            </p:txBody>
          </p:sp>
          <p:sp>
            <p:nvSpPr>
              <p:cNvPr id="1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工程项目风险直接影响项目的成功率，可能导致项目延期、超预算或质量不达标等问题。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工程项目风险可能导致企业声誉受损、客户满意度下降，甚至引发法律纠纷和经济损失。</a:t>
                </a:r>
                <a:endParaRPr/>
              </a:p>
            </p:txBody>
          </p:sp>
          <p:sp>
            <p:nvSpPr>
              <p:cNvPr id="1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工程项目风险的影响</a:t>
                </a:r>
                <a:endParaRPr/>
              </a:p>
            </p:txBody>
          </p:sp>
          <p:sp>
            <p:nvSpPr>
              <p:cNvPr id="1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对项目进度的影响：风险可能导致项目进度延误，影响项目交付时间。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对项目成本的影响：风险可能导致项目成本增加，影响项目经济效益。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对项目质量的影响：风险可能导致项目质量不达标，影响项目使用效果。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对企业声誉的影响：风险可能导致企业声誉受损，影响企业市场地位。</a:t>
                </a:r>
                <a:endParaRPr/>
              </a:p>
            </p:txBody>
          </p:sp>
          <p:sp>
            <p:nvSpPr>
              <p:cNvPr id="1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工程项目风险的重要性及影响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3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94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95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9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工程项目风险管理的目标</a:t>
                </a:r>
                <a:endParaRPr/>
              </a:p>
            </p:txBody>
          </p:sp>
          <p:sp>
            <p:nvSpPr>
              <p:cNvPr id="20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降低项目风险发生的可能性：通过风险识别、分析和应对策略，降低项目风险发生的概率。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减轻项目风险带来的损失：通过风险应对策略，降低项目风险发生时带来的损失程度。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提高项目管理的效率和效果：通过风险管理，提高项目管理的效率和效果，确保项目目标的实现。</a:t>
                </a:r>
                <a:endParaRPr/>
              </a:p>
            </p:txBody>
          </p:sp>
        </p:grpSp>
        <p:grpSp>
          <p:nvGrpSpPr>
            <p:cNvPr id="201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工程项目风险管理的原则</a:t>
                </a:r>
                <a:endParaRPr/>
              </a:p>
            </p:txBody>
          </p:sp>
          <p:sp>
            <p:nvSpPr>
              <p:cNvPr id="20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预防为主原则：在项目开始前进行风险预防，降低风险发生的可能性。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全面管理原则：对项目全过程进行风险管理，确保项目目标的实现。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动态管理原则：随着项目进展，持续跟踪和调整风险管理策略，适应项目环境的变化。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责权利对等原则：明确风险管理责任，赋予相应的权利，实现风险管理的全员参与。</a:t>
                </a:r>
                <a:endParaRPr/>
              </a:p>
            </p:txBody>
          </p:sp>
          <p:sp>
            <p:nvSpPr>
              <p:cNvPr id="204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工程项目风险管理的目标与原则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工程项目风险识别与分析</a:t>
            </a:r>
            <a:endParaRPr/>
          </a:p>
        </p:txBody>
      </p:sp>
      <p:sp>
        <p:nvSpPr>
          <p:cNvPr id="21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专家意见法：通过请教专家，收集他们对项目风险的看法和建议。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故障树分析法：通过分析项目故障的原因和结果，识别项目风险。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头脑风暴法：组织项目团队成员进行头脑风暴，共同识别项目风险。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检查表法：根据项目特点，制定风险检查表，对照检查表进行风险识别。</a:t>
                </a:r>
                <a:endParaRPr/>
              </a:p>
            </p:txBody>
          </p:sp>
          <p:sp>
            <p:nvSpPr>
              <p:cNvPr id="21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工程项目风险识别的方法</a:t>
                </a:r>
                <a:endParaRPr/>
              </a:p>
            </p:txBody>
          </p:sp>
          <p:sp>
            <p:nvSpPr>
              <p:cNvPr id="21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了解项目背景和外部环境：了解项目背景、市场需求、政策法规等，有助于识别外部风险。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分析项目内部资源和能力：分析项目团队的技术能力、管理水平、人力资源等，有助于识别内部风险。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借鉴历史经验和教训：学习类似项目的经验和教训，有助于识别类似风险。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保持警惕和敏锐度：关注行业动态和市场变化，有助于及时发现新风险。</a:t>
                </a:r>
                <a:endParaRPr/>
              </a:p>
            </p:txBody>
          </p:sp>
          <p:sp>
            <p:nvSpPr>
              <p:cNvPr id="22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工程项目风险识别的技巧</a:t>
                </a:r>
                <a:endParaRPr/>
              </a:p>
            </p:txBody>
          </p:sp>
          <p:sp>
            <p:nvSpPr>
              <p:cNvPr id="22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工程项目风险识别的方法与技巧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工程项目风险分析的过程</a:t>
                </a:r>
                <a:endParaRPr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风险识别：识别项目可能面临的风险。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风险评估：评估风险的可能性和影响程度。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风险排序：对风险进行优先级排序，确定需要重点关注的风险。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风险应对策略制定：针对高风险，制定相应的应对策略。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工程项目风险分析的工具</a:t>
                </a:r>
                <a:endParaRPr/>
              </a:p>
            </p:txBody>
          </p:sp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风险概率分布图：用图形表示风险发生的概率分布，便于观察和分析。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风险影响评估矩阵：用矩阵表示风险的影响程度和可能性，便于评估和比较。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风险紧迫度曲线图：用曲线表示风险紧迫度（风险发生可能性和影响程度的综合指标），便于判断风险的优先级。</a:t>
                </a:r>
                <a:endParaRPr/>
              </a:p>
            </p:txBody>
          </p:sp>
          <p:sp>
            <p:nvSpPr>
              <p:cNvPr id="2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工程项目风险分析的过程与工具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工程项目风险评估的方法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定性评估：通过主观判断，评估风险的可能性和影响程度。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定量评估：通过数学模型和统计数据，评估风险的可能性和影响程度。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工程项目风险量化的方法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风险概率分布法：通过收集历史数据，计算风险发生的概率分布。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风险影响评估法：通过专家打分或历史数据，评估风险的影响程度。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风险紧迫度计算法：通过风险概率分布和风险影响评估，计算风险的紧迫度。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工程项目风险评估与量化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工程项目风险规划与应对策略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风险规避：通过改变项目计划或采取预防措施，避免风险的发生。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风险缓解：通过降低风险的影响程度，减轻风险的后果。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风险转移：通过合同、保险等方式，将风险转嫁给第三方。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风险接受：承认风险的存在，但认为其后果可以接受，不采取特别措施。</a:t>
                </a:r>
                <a:endParaRPr/>
              </a:p>
            </p:txBody>
          </p:sp>
          <p:sp>
            <p:nvSpPr>
              <p:cNvPr id="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工程项目风险规划的方法</a:t>
                </a:r>
                <a:endParaRPr/>
              </a:p>
            </p:txBody>
          </p:sp>
          <p:sp>
            <p:nvSpPr>
              <p:cNvPr id="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确定风险规划目标：明确风险规划的目标，如降低风险发生概率、减轻风险后果等。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分析风险现状：分析项目当前面临的风险状况，识别需要关注的风险。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制定风险应对策略：针对识别的风险，制定相应的应对策略。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实施风险应对策略：按照应对策略，实施风险管理措施。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评估风险应对效果：评估风险应对策略的实施效果，调整风险管理措施。</a:t>
                </a:r>
                <a:endParaRPr/>
              </a:p>
            </p:txBody>
          </p:sp>
          <p:sp>
            <p:nvSpPr>
              <p:cNvPr id="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工程项目风险规划的步骤</a:t>
                </a:r>
                <a:endParaRPr/>
              </a:p>
            </p:txBody>
          </p:sp>
          <p:sp>
            <p:nvSpPr>
              <p:cNvPr id="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工程项目风险规划的方法与步骤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https://d.book118.com/186213200030010051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2024工程项目风险控制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2024-09-16T20:48:07.647</cp:lastPrinted>
  <dcterms:created xsi:type="dcterms:W3CDTF">2024-09-16T12:48:07Z</dcterms:created>
  <dcterms:modified xsi:type="dcterms:W3CDTF">2024-09-16T12:48:09Z</dcterms:modified>
</cp:coreProperties>
</file>